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4"/>
  </p:sldMasterIdLst>
  <p:notesMasterIdLst>
    <p:notesMasterId r:id="rId38"/>
  </p:notesMasterIdLst>
  <p:handoutMasterIdLst>
    <p:handoutMasterId r:id="rId39"/>
  </p:handoutMasterIdLst>
  <p:sldIdLst>
    <p:sldId id="3825" r:id="rId5"/>
    <p:sldId id="3828" r:id="rId6"/>
    <p:sldId id="3835" r:id="rId7"/>
    <p:sldId id="3836" r:id="rId8"/>
    <p:sldId id="3837" r:id="rId9"/>
    <p:sldId id="3840" r:id="rId10"/>
    <p:sldId id="3838" r:id="rId11"/>
    <p:sldId id="3841" r:id="rId12"/>
    <p:sldId id="3842" r:id="rId13"/>
    <p:sldId id="3843" r:id="rId14"/>
    <p:sldId id="3844" r:id="rId15"/>
    <p:sldId id="3845" r:id="rId16"/>
    <p:sldId id="3846" r:id="rId17"/>
    <p:sldId id="3847" r:id="rId18"/>
    <p:sldId id="3848" r:id="rId19"/>
    <p:sldId id="3849" r:id="rId20"/>
    <p:sldId id="3850" r:id="rId21"/>
    <p:sldId id="3851" r:id="rId22"/>
    <p:sldId id="3852" r:id="rId23"/>
    <p:sldId id="3853" r:id="rId24"/>
    <p:sldId id="3854" r:id="rId25"/>
    <p:sldId id="3855" r:id="rId26"/>
    <p:sldId id="3856" r:id="rId27"/>
    <p:sldId id="3857" r:id="rId28"/>
    <p:sldId id="3858" r:id="rId29"/>
    <p:sldId id="3859" r:id="rId30"/>
    <p:sldId id="3860" r:id="rId31"/>
    <p:sldId id="3861" r:id="rId32"/>
    <p:sldId id="3862" r:id="rId33"/>
    <p:sldId id="3863" r:id="rId34"/>
    <p:sldId id="3866" r:id="rId35"/>
    <p:sldId id="3864" r:id="rId36"/>
    <p:sldId id="3865" r:id="rId37"/>
  </p:sldIdLst>
  <p:sldSz cx="12192000" cy="6858000"/>
  <p:notesSz cx="6858000" cy="9144000"/>
  <p:defaultTextStyle>
    <a:defPPr rtl="0"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5631E-C427-4426-8C89-191CB1789129}" v="196" dt="2022-04-29T11:52:38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0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46" Type="http://schemas.microsoft.com/office/2018/10/relationships/authors" Target="authors.xml"/><Relationship Id="rId20" Type="http://schemas.openxmlformats.org/officeDocument/2006/relationships/slide" Target="slides/slide16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lena Gall" userId="616e3981f5965161" providerId="LiveId" clId="{1205631E-C427-4426-8C89-191CB1789129}"/>
    <pc:docChg chg="undo custSel addSld delSld modSld">
      <pc:chgData name="Jelena Gall" userId="616e3981f5965161" providerId="LiveId" clId="{1205631E-C427-4426-8C89-191CB1789129}" dt="2022-04-29T11:52:38.096" v="964" actId="20577"/>
      <pc:docMkLst>
        <pc:docMk/>
      </pc:docMkLst>
      <pc:sldChg chg="del">
        <pc:chgData name="Jelena Gall" userId="616e3981f5965161" providerId="LiveId" clId="{1205631E-C427-4426-8C89-191CB1789129}" dt="2022-04-25T17:53:56.059" v="283" actId="2696"/>
        <pc:sldMkLst>
          <pc:docMk/>
          <pc:sldMk cId="1813910725" sldId="3794"/>
        </pc:sldMkLst>
      </pc:sldChg>
      <pc:sldChg chg="modSp mod">
        <pc:chgData name="Jelena Gall" userId="616e3981f5965161" providerId="LiveId" clId="{1205631E-C427-4426-8C89-191CB1789129}" dt="2022-04-25T18:28:20.830" v="732" actId="20577"/>
        <pc:sldMkLst>
          <pc:docMk/>
          <pc:sldMk cId="800962904" sldId="3825"/>
        </pc:sldMkLst>
        <pc:spChg chg="mod">
          <ac:chgData name="Jelena Gall" userId="616e3981f5965161" providerId="LiveId" clId="{1205631E-C427-4426-8C89-191CB1789129}" dt="2022-04-25T18:28:20.830" v="732" actId="20577"/>
          <ac:spMkLst>
            <pc:docMk/>
            <pc:sldMk cId="800962904" sldId="3825"/>
            <ac:spMk id="3" creationId="{72CC4EC4-809C-4FD2-AA20-009F08590DA6}"/>
          </ac:spMkLst>
        </pc:spChg>
      </pc:sldChg>
      <pc:sldChg chg="modSp mod">
        <pc:chgData name="Jelena Gall" userId="616e3981f5965161" providerId="LiveId" clId="{1205631E-C427-4426-8C89-191CB1789129}" dt="2022-04-25T18:43:37.890" v="803" actId="113"/>
        <pc:sldMkLst>
          <pc:docMk/>
          <pc:sldMk cId="4283594893" sldId="3828"/>
        </pc:sldMkLst>
        <pc:spChg chg="mod">
          <ac:chgData name="Jelena Gall" userId="616e3981f5965161" providerId="LiveId" clId="{1205631E-C427-4426-8C89-191CB1789129}" dt="2022-04-25T18:43:37.890" v="803" actId="113"/>
          <ac:spMkLst>
            <pc:docMk/>
            <pc:sldMk cId="4283594893" sldId="3828"/>
            <ac:spMk id="2" creationId="{1EFC037F-9B04-45A9-8AE6-A8517884947F}"/>
          </ac:spMkLst>
        </pc:spChg>
      </pc:sldChg>
      <pc:sldChg chg="del">
        <pc:chgData name="Jelena Gall" userId="616e3981f5965161" providerId="LiveId" clId="{1205631E-C427-4426-8C89-191CB1789129}" dt="2022-04-25T17:53:45.611" v="280" actId="2696"/>
        <pc:sldMkLst>
          <pc:docMk/>
          <pc:sldMk cId="1026132043" sldId="3829"/>
        </pc:sldMkLst>
      </pc:sldChg>
      <pc:sldChg chg="del">
        <pc:chgData name="Jelena Gall" userId="616e3981f5965161" providerId="LiveId" clId="{1205631E-C427-4426-8C89-191CB1789129}" dt="2022-04-25T17:53:49.712" v="281" actId="2696"/>
        <pc:sldMkLst>
          <pc:docMk/>
          <pc:sldMk cId="1791535643" sldId="3830"/>
        </pc:sldMkLst>
      </pc:sldChg>
      <pc:sldChg chg="del">
        <pc:chgData name="Jelena Gall" userId="616e3981f5965161" providerId="LiveId" clId="{1205631E-C427-4426-8C89-191CB1789129}" dt="2022-04-25T17:53:52.989" v="282" actId="2696"/>
        <pc:sldMkLst>
          <pc:docMk/>
          <pc:sldMk cId="3942647457" sldId="3831"/>
        </pc:sldMkLst>
      </pc:sldChg>
      <pc:sldChg chg="del">
        <pc:chgData name="Jelena Gall" userId="616e3981f5965161" providerId="LiveId" clId="{1205631E-C427-4426-8C89-191CB1789129}" dt="2022-04-25T17:47:10.163" v="0" actId="2696"/>
        <pc:sldMkLst>
          <pc:docMk/>
          <pc:sldMk cId="543995561" sldId="3832"/>
        </pc:sldMkLst>
      </pc:sldChg>
      <pc:sldChg chg="del">
        <pc:chgData name="Jelena Gall" userId="616e3981f5965161" providerId="LiveId" clId="{1205631E-C427-4426-8C89-191CB1789129}" dt="2022-04-25T17:47:13.658" v="1" actId="2696"/>
        <pc:sldMkLst>
          <pc:docMk/>
          <pc:sldMk cId="17839761" sldId="3833"/>
        </pc:sldMkLst>
      </pc:sldChg>
      <pc:sldChg chg="del">
        <pc:chgData name="Jelena Gall" userId="616e3981f5965161" providerId="LiveId" clId="{1205631E-C427-4426-8C89-191CB1789129}" dt="2022-04-25T17:47:18.221" v="2" actId="2696"/>
        <pc:sldMkLst>
          <pc:docMk/>
          <pc:sldMk cId="962258905" sldId="3834"/>
        </pc:sldMkLst>
      </pc:sldChg>
      <pc:sldChg chg="modSp mod modAnim">
        <pc:chgData name="Jelena Gall" userId="616e3981f5965161" providerId="LiveId" clId="{1205631E-C427-4426-8C89-191CB1789129}" dt="2022-04-25T18:33:45.294" v="735"/>
        <pc:sldMkLst>
          <pc:docMk/>
          <pc:sldMk cId="1303801701" sldId="3835"/>
        </pc:sldMkLst>
        <pc:spChg chg="mod">
          <ac:chgData name="Jelena Gall" userId="616e3981f5965161" providerId="LiveId" clId="{1205631E-C427-4426-8C89-191CB1789129}" dt="2022-04-25T18:21:58.472" v="691" actId="20577"/>
          <ac:spMkLst>
            <pc:docMk/>
            <pc:sldMk cId="1303801701" sldId="3835"/>
            <ac:spMk id="4" creationId="{BE17C09A-12DA-4159-8119-535FC5128298}"/>
          </ac:spMkLst>
        </pc:spChg>
        <pc:spChg chg="mod">
          <ac:chgData name="Jelena Gall" userId="616e3981f5965161" providerId="LiveId" clId="{1205631E-C427-4426-8C89-191CB1789129}" dt="2022-04-25T17:47:50.284" v="23" actId="20577"/>
          <ac:spMkLst>
            <pc:docMk/>
            <pc:sldMk cId="1303801701" sldId="3835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48:04.213" v="62" actId="20577"/>
          <ac:spMkLst>
            <pc:docMk/>
            <pc:sldMk cId="1303801701" sldId="3835"/>
            <ac:spMk id="6" creationId="{E5E78363-9137-4400-8014-FC84774A326E}"/>
          </ac:spMkLst>
        </pc:spChg>
      </pc:sldChg>
      <pc:sldChg chg="modSp mod modAnim">
        <pc:chgData name="Jelena Gall" userId="616e3981f5965161" providerId="LiveId" clId="{1205631E-C427-4426-8C89-191CB1789129}" dt="2022-04-25T18:34:08.237" v="738"/>
        <pc:sldMkLst>
          <pc:docMk/>
          <pc:sldMk cId="3064242654" sldId="3836"/>
        </pc:sldMkLst>
        <pc:spChg chg="mod">
          <ac:chgData name="Jelena Gall" userId="616e3981f5965161" providerId="LiveId" clId="{1205631E-C427-4426-8C89-191CB1789129}" dt="2022-04-25T18:22:15.088" v="694" actId="20577"/>
          <ac:spMkLst>
            <pc:docMk/>
            <pc:sldMk cId="3064242654" sldId="3836"/>
            <ac:spMk id="4" creationId="{BE17C09A-12DA-4159-8119-535FC5128298}"/>
          </ac:spMkLst>
        </pc:spChg>
        <pc:spChg chg="mod">
          <ac:chgData name="Jelena Gall" userId="616e3981f5965161" providerId="LiveId" clId="{1205631E-C427-4426-8C89-191CB1789129}" dt="2022-04-25T17:48:36.210" v="87" actId="20577"/>
          <ac:spMkLst>
            <pc:docMk/>
            <pc:sldMk cId="3064242654" sldId="3836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48:27.823" v="70" actId="20577"/>
          <ac:spMkLst>
            <pc:docMk/>
            <pc:sldMk cId="3064242654" sldId="3836"/>
            <ac:spMk id="6" creationId="{E5E78363-9137-4400-8014-FC84774A326E}"/>
          </ac:spMkLst>
        </pc:spChg>
      </pc:sldChg>
      <pc:sldChg chg="modSp mod modAnim">
        <pc:chgData name="Jelena Gall" userId="616e3981f5965161" providerId="LiveId" clId="{1205631E-C427-4426-8C89-191CB1789129}" dt="2022-04-25T18:34:29.382" v="742"/>
        <pc:sldMkLst>
          <pc:docMk/>
          <pc:sldMk cId="1127962461" sldId="3837"/>
        </pc:sldMkLst>
        <pc:spChg chg="mod">
          <ac:chgData name="Jelena Gall" userId="616e3981f5965161" providerId="LiveId" clId="{1205631E-C427-4426-8C89-191CB1789129}" dt="2022-04-25T17:48:45.825" v="100" actId="20577"/>
          <ac:spMkLst>
            <pc:docMk/>
            <pc:sldMk cId="1127962461" sldId="3837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48:49.748" v="101"/>
          <ac:spMkLst>
            <pc:docMk/>
            <pc:sldMk cId="1127962461" sldId="3837"/>
            <ac:spMk id="6" creationId="{E5E78363-9137-4400-8014-FC84774A326E}"/>
          </ac:spMkLst>
        </pc:spChg>
      </pc:sldChg>
      <pc:sldChg chg="modSp mod modAnim">
        <pc:chgData name="Jelena Gall" userId="616e3981f5965161" providerId="LiveId" clId="{1205631E-C427-4426-8C89-191CB1789129}" dt="2022-04-25T18:34:48.778" v="745"/>
        <pc:sldMkLst>
          <pc:docMk/>
          <pc:sldMk cId="1059958436" sldId="3838"/>
        </pc:sldMkLst>
        <pc:spChg chg="mod">
          <ac:chgData name="Jelena Gall" userId="616e3981f5965161" providerId="LiveId" clId="{1205631E-C427-4426-8C89-191CB1789129}" dt="2022-04-25T17:49:09.299" v="114" actId="20577"/>
          <ac:spMkLst>
            <pc:docMk/>
            <pc:sldMk cId="1059958436" sldId="3838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49:14.805" v="115"/>
          <ac:spMkLst>
            <pc:docMk/>
            <pc:sldMk cId="1059958436" sldId="3838"/>
            <ac:spMk id="6" creationId="{E5E78363-9137-4400-8014-FC84774A326E}"/>
          </ac:spMkLst>
        </pc:spChg>
      </pc:sldChg>
      <pc:sldChg chg="modSp mod">
        <pc:chgData name="Jelena Gall" userId="616e3981f5965161" providerId="LiveId" clId="{1205631E-C427-4426-8C89-191CB1789129}" dt="2022-04-25T18:43:50.488" v="804" actId="113"/>
        <pc:sldMkLst>
          <pc:docMk/>
          <pc:sldMk cId="3638915270" sldId="3840"/>
        </pc:sldMkLst>
        <pc:spChg chg="mod">
          <ac:chgData name="Jelena Gall" userId="616e3981f5965161" providerId="LiveId" clId="{1205631E-C427-4426-8C89-191CB1789129}" dt="2022-04-25T18:43:50.488" v="804" actId="113"/>
          <ac:spMkLst>
            <pc:docMk/>
            <pc:sldMk cId="3638915270" sldId="3840"/>
            <ac:spMk id="2" creationId="{1EFC037F-9B04-45A9-8AE6-A8517884947F}"/>
          </ac:spMkLst>
        </pc:spChg>
      </pc:sldChg>
      <pc:sldChg chg="modSp mod modAnim">
        <pc:chgData name="Jelena Gall" userId="616e3981f5965161" providerId="LiveId" clId="{1205631E-C427-4426-8C89-191CB1789129}" dt="2022-04-25T18:35:09.467" v="748"/>
        <pc:sldMkLst>
          <pc:docMk/>
          <pc:sldMk cId="2317994499" sldId="3841"/>
        </pc:sldMkLst>
        <pc:spChg chg="mod">
          <ac:chgData name="Jelena Gall" userId="616e3981f5965161" providerId="LiveId" clId="{1205631E-C427-4426-8C89-191CB1789129}" dt="2022-04-25T18:22:59.275" v="698" actId="20577"/>
          <ac:spMkLst>
            <pc:docMk/>
            <pc:sldMk cId="2317994499" sldId="3841"/>
            <ac:spMk id="4" creationId="{BE17C09A-12DA-4159-8119-535FC5128298}"/>
          </ac:spMkLst>
        </pc:spChg>
      </pc:sldChg>
      <pc:sldChg chg="modSp mod modAnim">
        <pc:chgData name="Jelena Gall" userId="616e3981f5965161" providerId="LiveId" clId="{1205631E-C427-4426-8C89-191CB1789129}" dt="2022-04-25T18:35:26.159" v="751"/>
        <pc:sldMkLst>
          <pc:docMk/>
          <pc:sldMk cId="867617692" sldId="3842"/>
        </pc:sldMkLst>
        <pc:spChg chg="mod">
          <ac:chgData name="Jelena Gall" userId="616e3981f5965161" providerId="LiveId" clId="{1205631E-C427-4426-8C89-191CB1789129}" dt="2022-04-25T17:49:34.305" v="129" actId="20577"/>
          <ac:spMkLst>
            <pc:docMk/>
            <pc:sldMk cId="867617692" sldId="3842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49:41.486" v="131" actId="20577"/>
          <ac:spMkLst>
            <pc:docMk/>
            <pc:sldMk cId="867617692" sldId="3842"/>
            <ac:spMk id="6" creationId="{E5E78363-9137-4400-8014-FC84774A326E}"/>
          </ac:spMkLst>
        </pc:spChg>
      </pc:sldChg>
      <pc:sldChg chg="modSp mod">
        <pc:chgData name="Jelena Gall" userId="616e3981f5965161" providerId="LiveId" clId="{1205631E-C427-4426-8C89-191CB1789129}" dt="2022-04-29T11:50:44.843" v="919" actId="20577"/>
        <pc:sldMkLst>
          <pc:docMk/>
          <pc:sldMk cId="3618793954" sldId="3843"/>
        </pc:sldMkLst>
        <pc:spChg chg="mod">
          <ac:chgData name="Jelena Gall" userId="616e3981f5965161" providerId="LiveId" clId="{1205631E-C427-4426-8C89-191CB1789129}" dt="2022-04-27T20:10:49.938" v="818" actId="20577"/>
          <ac:spMkLst>
            <pc:docMk/>
            <pc:sldMk cId="3618793954" sldId="3843"/>
            <ac:spMk id="2" creationId="{1EFC037F-9B04-45A9-8AE6-A8517884947F}"/>
          </ac:spMkLst>
        </pc:spChg>
        <pc:spChg chg="mod">
          <ac:chgData name="Jelena Gall" userId="616e3981f5965161" providerId="LiveId" clId="{1205631E-C427-4426-8C89-191CB1789129}" dt="2022-04-29T11:50:44.843" v="919" actId="20577"/>
          <ac:spMkLst>
            <pc:docMk/>
            <pc:sldMk cId="3618793954" sldId="3843"/>
            <ac:spMk id="3" creationId="{9F49FB76-25BA-4481-B88D-DCB748E1662E}"/>
          </ac:spMkLst>
        </pc:spChg>
      </pc:sldChg>
      <pc:sldChg chg="modSp mod modAnim">
        <pc:chgData name="Jelena Gall" userId="616e3981f5965161" providerId="LiveId" clId="{1205631E-C427-4426-8C89-191CB1789129}" dt="2022-04-27T20:12:03.320" v="870" actId="20577"/>
        <pc:sldMkLst>
          <pc:docMk/>
          <pc:sldMk cId="3099969176" sldId="3844"/>
        </pc:sldMkLst>
        <pc:spChg chg="mod">
          <ac:chgData name="Jelena Gall" userId="616e3981f5965161" providerId="LiveId" clId="{1205631E-C427-4426-8C89-191CB1789129}" dt="2022-04-27T20:11:19.038" v="852" actId="20577"/>
          <ac:spMkLst>
            <pc:docMk/>
            <pc:sldMk cId="3099969176" sldId="3844"/>
            <ac:spMk id="2" creationId="{A53642E3-9324-4E46-B903-726C93DA41B6}"/>
          </ac:spMkLst>
        </pc:spChg>
        <pc:spChg chg="mod">
          <ac:chgData name="Jelena Gall" userId="616e3981f5965161" providerId="LiveId" clId="{1205631E-C427-4426-8C89-191CB1789129}" dt="2022-04-27T20:11:43.444" v="863" actId="20577"/>
          <ac:spMkLst>
            <pc:docMk/>
            <pc:sldMk cId="3099969176" sldId="3844"/>
            <ac:spMk id="3" creationId="{B9459967-9BE8-4C79-8DAB-FEE6E6D4FE2E}"/>
          </ac:spMkLst>
        </pc:spChg>
        <pc:spChg chg="mod">
          <ac:chgData name="Jelena Gall" userId="616e3981f5965161" providerId="LiveId" clId="{1205631E-C427-4426-8C89-191CB1789129}" dt="2022-04-27T20:12:03.320" v="870" actId="20577"/>
          <ac:spMkLst>
            <pc:docMk/>
            <pc:sldMk cId="3099969176" sldId="3844"/>
            <ac:spMk id="4" creationId="{BE17C09A-12DA-4159-8119-535FC5128298}"/>
          </ac:spMkLst>
        </pc:spChg>
        <pc:spChg chg="mod">
          <ac:chgData name="Jelena Gall" userId="616e3981f5965161" providerId="LiveId" clId="{1205631E-C427-4426-8C89-191CB1789129}" dt="2022-04-25T17:49:53.800" v="144" actId="20577"/>
          <ac:spMkLst>
            <pc:docMk/>
            <pc:sldMk cId="3099969176" sldId="3844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49:58.192" v="145"/>
          <ac:spMkLst>
            <pc:docMk/>
            <pc:sldMk cId="3099969176" sldId="3844"/>
            <ac:spMk id="6" creationId="{E5E78363-9137-4400-8014-FC84774A326E}"/>
          </ac:spMkLst>
        </pc:spChg>
      </pc:sldChg>
      <pc:sldChg chg="modSp mod modAnim">
        <pc:chgData name="Jelena Gall" userId="616e3981f5965161" providerId="LiveId" clId="{1205631E-C427-4426-8C89-191CB1789129}" dt="2022-04-27T20:13:32.203" v="911" actId="20577"/>
        <pc:sldMkLst>
          <pc:docMk/>
          <pc:sldMk cId="3864605782" sldId="3845"/>
        </pc:sldMkLst>
        <pc:spChg chg="mod">
          <ac:chgData name="Jelena Gall" userId="616e3981f5965161" providerId="LiveId" clId="{1205631E-C427-4426-8C89-191CB1789129}" dt="2022-04-27T20:13:32.203" v="911" actId="20577"/>
          <ac:spMkLst>
            <pc:docMk/>
            <pc:sldMk cId="3864605782" sldId="3845"/>
            <ac:spMk id="2" creationId="{A53642E3-9324-4E46-B903-726C93DA41B6}"/>
          </ac:spMkLst>
        </pc:spChg>
        <pc:spChg chg="mod">
          <ac:chgData name="Jelena Gall" userId="616e3981f5965161" providerId="LiveId" clId="{1205631E-C427-4426-8C89-191CB1789129}" dt="2022-04-25T18:23:38.140" v="702" actId="20577"/>
          <ac:spMkLst>
            <pc:docMk/>
            <pc:sldMk cId="3864605782" sldId="3845"/>
            <ac:spMk id="4" creationId="{BE17C09A-12DA-4159-8119-535FC5128298}"/>
          </ac:spMkLst>
        </pc:spChg>
      </pc:sldChg>
      <pc:sldChg chg="modSp mod modAnim">
        <pc:chgData name="Jelena Gall" userId="616e3981f5965161" providerId="LiveId" clId="{1205631E-C427-4426-8C89-191CB1789129}" dt="2022-04-27T20:13:22.793" v="901" actId="20577"/>
        <pc:sldMkLst>
          <pc:docMk/>
          <pc:sldMk cId="2648631120" sldId="3846"/>
        </pc:sldMkLst>
        <pc:spChg chg="mod">
          <ac:chgData name="Jelena Gall" userId="616e3981f5965161" providerId="LiveId" clId="{1205631E-C427-4426-8C89-191CB1789129}" dt="2022-04-27T20:13:22.793" v="901" actId="20577"/>
          <ac:spMkLst>
            <pc:docMk/>
            <pc:sldMk cId="2648631120" sldId="3846"/>
            <ac:spMk id="2" creationId="{A53642E3-9324-4E46-B903-726C93DA41B6}"/>
          </ac:spMkLst>
        </pc:spChg>
        <pc:spChg chg="mod">
          <ac:chgData name="Jelena Gall" userId="616e3981f5965161" providerId="LiveId" clId="{1205631E-C427-4426-8C89-191CB1789129}" dt="2022-04-27T20:12:44.823" v="879" actId="20577"/>
          <ac:spMkLst>
            <pc:docMk/>
            <pc:sldMk cId="2648631120" sldId="3846"/>
            <ac:spMk id="3" creationId="{B9459967-9BE8-4C79-8DAB-FEE6E6D4FE2E}"/>
          </ac:spMkLst>
        </pc:spChg>
        <pc:spChg chg="mod">
          <ac:chgData name="Jelena Gall" userId="616e3981f5965161" providerId="LiveId" clId="{1205631E-C427-4426-8C89-191CB1789129}" dt="2022-04-27T20:13:02.693" v="889" actId="20577"/>
          <ac:spMkLst>
            <pc:docMk/>
            <pc:sldMk cId="2648631120" sldId="3846"/>
            <ac:spMk id="4" creationId="{BE17C09A-12DA-4159-8119-535FC5128298}"/>
          </ac:spMkLst>
        </pc:spChg>
        <pc:spChg chg="mod">
          <ac:chgData name="Jelena Gall" userId="616e3981f5965161" providerId="LiveId" clId="{1205631E-C427-4426-8C89-191CB1789129}" dt="2022-04-25T17:50:12.084" v="158" actId="20577"/>
          <ac:spMkLst>
            <pc:docMk/>
            <pc:sldMk cId="2648631120" sldId="3846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50:19.362" v="162" actId="20577"/>
          <ac:spMkLst>
            <pc:docMk/>
            <pc:sldMk cId="2648631120" sldId="3846"/>
            <ac:spMk id="6" creationId="{E5E78363-9137-4400-8014-FC84774A326E}"/>
          </ac:spMkLst>
        </pc:spChg>
      </pc:sldChg>
      <pc:sldChg chg="modSp mod">
        <pc:chgData name="Jelena Gall" userId="616e3981f5965161" providerId="LiveId" clId="{1205631E-C427-4426-8C89-191CB1789129}" dt="2022-04-25T18:44:21.787" v="806" actId="113"/>
        <pc:sldMkLst>
          <pc:docMk/>
          <pc:sldMk cId="2344613689" sldId="3847"/>
        </pc:sldMkLst>
        <pc:spChg chg="mod">
          <ac:chgData name="Jelena Gall" userId="616e3981f5965161" providerId="LiveId" clId="{1205631E-C427-4426-8C89-191CB1789129}" dt="2022-04-25T18:44:21.787" v="806" actId="113"/>
          <ac:spMkLst>
            <pc:docMk/>
            <pc:sldMk cId="2344613689" sldId="3847"/>
            <ac:spMk id="2" creationId="{1EFC037F-9B04-45A9-8AE6-A8517884947F}"/>
          </ac:spMkLst>
        </pc:spChg>
      </pc:sldChg>
      <pc:sldChg chg="modSp mod modAnim">
        <pc:chgData name="Jelena Gall" userId="616e3981f5965161" providerId="LiveId" clId="{1205631E-C427-4426-8C89-191CB1789129}" dt="2022-04-25T18:39:00.295" v="763"/>
        <pc:sldMkLst>
          <pc:docMk/>
          <pc:sldMk cId="2002279402" sldId="3848"/>
        </pc:sldMkLst>
        <pc:spChg chg="mod">
          <ac:chgData name="Jelena Gall" userId="616e3981f5965161" providerId="LiveId" clId="{1205631E-C427-4426-8C89-191CB1789129}" dt="2022-04-25T17:50:34.899" v="176" actId="20577"/>
          <ac:spMkLst>
            <pc:docMk/>
            <pc:sldMk cId="2002279402" sldId="3848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50:40.495" v="178" actId="20577"/>
          <ac:spMkLst>
            <pc:docMk/>
            <pc:sldMk cId="2002279402" sldId="3848"/>
            <ac:spMk id="6" creationId="{E5E78363-9137-4400-8014-FC84774A326E}"/>
          </ac:spMkLst>
        </pc:spChg>
      </pc:sldChg>
      <pc:sldChg chg="modSp mod modAnim">
        <pc:chgData name="Jelena Gall" userId="616e3981f5965161" providerId="LiveId" clId="{1205631E-C427-4426-8C89-191CB1789129}" dt="2022-04-25T18:39:18.862" v="766"/>
        <pc:sldMkLst>
          <pc:docMk/>
          <pc:sldMk cId="1920248123" sldId="3849"/>
        </pc:sldMkLst>
        <pc:spChg chg="mod">
          <ac:chgData name="Jelena Gall" userId="616e3981f5965161" providerId="LiveId" clId="{1205631E-C427-4426-8C89-191CB1789129}" dt="2022-04-25T18:24:08.518" v="706" actId="20577"/>
          <ac:spMkLst>
            <pc:docMk/>
            <pc:sldMk cId="1920248123" sldId="3849"/>
            <ac:spMk id="4" creationId="{BE17C09A-12DA-4159-8119-535FC5128298}"/>
          </ac:spMkLst>
        </pc:spChg>
      </pc:sldChg>
      <pc:sldChg chg="modSp mod modAnim">
        <pc:chgData name="Jelena Gall" userId="616e3981f5965161" providerId="LiveId" clId="{1205631E-C427-4426-8C89-191CB1789129}" dt="2022-04-25T18:39:34.995" v="769"/>
        <pc:sldMkLst>
          <pc:docMk/>
          <pc:sldMk cId="954968796" sldId="3850"/>
        </pc:sldMkLst>
        <pc:spChg chg="mod">
          <ac:chgData name="Jelena Gall" userId="616e3981f5965161" providerId="LiveId" clId="{1205631E-C427-4426-8C89-191CB1789129}" dt="2022-04-25T17:50:58.262" v="195" actId="20577"/>
          <ac:spMkLst>
            <pc:docMk/>
            <pc:sldMk cId="954968796" sldId="3850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51:02.997" v="196"/>
          <ac:spMkLst>
            <pc:docMk/>
            <pc:sldMk cId="954968796" sldId="3850"/>
            <ac:spMk id="6" creationId="{E5E78363-9137-4400-8014-FC84774A326E}"/>
          </ac:spMkLst>
        </pc:spChg>
      </pc:sldChg>
      <pc:sldChg chg="modSp mod">
        <pc:chgData name="Jelena Gall" userId="616e3981f5965161" providerId="LiveId" clId="{1205631E-C427-4426-8C89-191CB1789129}" dt="2022-04-25T18:44:33.479" v="807" actId="113"/>
        <pc:sldMkLst>
          <pc:docMk/>
          <pc:sldMk cId="331268091" sldId="3851"/>
        </pc:sldMkLst>
        <pc:spChg chg="mod">
          <ac:chgData name="Jelena Gall" userId="616e3981f5965161" providerId="LiveId" clId="{1205631E-C427-4426-8C89-191CB1789129}" dt="2022-04-25T18:44:33.479" v="807" actId="113"/>
          <ac:spMkLst>
            <pc:docMk/>
            <pc:sldMk cId="331268091" sldId="3851"/>
            <ac:spMk id="2" creationId="{1EFC037F-9B04-45A9-8AE6-A8517884947F}"/>
          </ac:spMkLst>
        </pc:spChg>
      </pc:sldChg>
      <pc:sldChg chg="modSp mod modAnim">
        <pc:chgData name="Jelena Gall" userId="616e3981f5965161" providerId="LiveId" clId="{1205631E-C427-4426-8C89-191CB1789129}" dt="2022-04-25T18:39:52.341" v="772"/>
        <pc:sldMkLst>
          <pc:docMk/>
          <pc:sldMk cId="1092477243" sldId="3852"/>
        </pc:sldMkLst>
        <pc:spChg chg="mod">
          <ac:chgData name="Jelena Gall" userId="616e3981f5965161" providerId="LiveId" clId="{1205631E-C427-4426-8C89-191CB1789129}" dt="2022-04-25T17:51:18.266" v="211" actId="20577"/>
          <ac:spMkLst>
            <pc:docMk/>
            <pc:sldMk cId="1092477243" sldId="3852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51:23.840" v="213" actId="20577"/>
          <ac:spMkLst>
            <pc:docMk/>
            <pc:sldMk cId="1092477243" sldId="3852"/>
            <ac:spMk id="6" creationId="{E5E78363-9137-4400-8014-FC84774A326E}"/>
          </ac:spMkLst>
        </pc:spChg>
      </pc:sldChg>
      <pc:sldChg chg="modSp mod modAnim">
        <pc:chgData name="Jelena Gall" userId="616e3981f5965161" providerId="LiveId" clId="{1205631E-C427-4426-8C89-191CB1789129}" dt="2022-04-25T18:40:10.520" v="775"/>
        <pc:sldMkLst>
          <pc:docMk/>
          <pc:sldMk cId="1348773968" sldId="3853"/>
        </pc:sldMkLst>
        <pc:spChg chg="mod">
          <ac:chgData name="Jelena Gall" userId="616e3981f5965161" providerId="LiveId" clId="{1205631E-C427-4426-8C89-191CB1789129}" dt="2022-04-25T18:24:45.810" v="716" actId="20577"/>
          <ac:spMkLst>
            <pc:docMk/>
            <pc:sldMk cId="1348773968" sldId="3853"/>
            <ac:spMk id="4" creationId="{BE17C09A-12DA-4159-8119-535FC5128298}"/>
          </ac:spMkLst>
        </pc:spChg>
      </pc:sldChg>
      <pc:sldChg chg="modSp mod modAnim">
        <pc:chgData name="Jelena Gall" userId="616e3981f5965161" providerId="LiveId" clId="{1205631E-C427-4426-8C89-191CB1789129}" dt="2022-04-25T18:40:27.959" v="778"/>
        <pc:sldMkLst>
          <pc:docMk/>
          <pc:sldMk cId="1846889562" sldId="3854"/>
        </pc:sldMkLst>
        <pc:spChg chg="mod">
          <ac:chgData name="Jelena Gall" userId="616e3981f5965161" providerId="LiveId" clId="{1205631E-C427-4426-8C89-191CB1789129}" dt="2022-04-25T18:24:56.769" v="717"/>
          <ac:spMkLst>
            <pc:docMk/>
            <pc:sldMk cId="1846889562" sldId="3854"/>
            <ac:spMk id="4" creationId="{BE17C09A-12DA-4159-8119-535FC5128298}"/>
          </ac:spMkLst>
        </pc:spChg>
        <pc:spChg chg="mod">
          <ac:chgData name="Jelena Gall" userId="616e3981f5965161" providerId="LiveId" clId="{1205631E-C427-4426-8C89-191CB1789129}" dt="2022-04-25T17:51:45.747" v="228" actId="20577"/>
          <ac:spMkLst>
            <pc:docMk/>
            <pc:sldMk cId="1846889562" sldId="3854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51:49.843" v="229"/>
          <ac:spMkLst>
            <pc:docMk/>
            <pc:sldMk cId="1846889562" sldId="3854"/>
            <ac:spMk id="6" creationId="{E5E78363-9137-4400-8014-FC84774A326E}"/>
          </ac:spMkLst>
        </pc:spChg>
      </pc:sldChg>
      <pc:sldChg chg="modSp mod">
        <pc:chgData name="Jelena Gall" userId="616e3981f5965161" providerId="LiveId" clId="{1205631E-C427-4426-8C89-191CB1789129}" dt="2022-04-25T18:44:50.168" v="808" actId="113"/>
        <pc:sldMkLst>
          <pc:docMk/>
          <pc:sldMk cId="2729520550" sldId="3855"/>
        </pc:sldMkLst>
        <pc:spChg chg="mod">
          <ac:chgData name="Jelena Gall" userId="616e3981f5965161" providerId="LiveId" clId="{1205631E-C427-4426-8C89-191CB1789129}" dt="2022-04-25T18:44:50.168" v="808" actId="113"/>
          <ac:spMkLst>
            <pc:docMk/>
            <pc:sldMk cId="2729520550" sldId="3855"/>
            <ac:spMk id="2" creationId="{1EFC037F-9B04-45A9-8AE6-A8517884947F}"/>
          </ac:spMkLst>
        </pc:spChg>
      </pc:sldChg>
      <pc:sldChg chg="modSp mod modAnim">
        <pc:chgData name="Jelena Gall" userId="616e3981f5965161" providerId="LiveId" clId="{1205631E-C427-4426-8C89-191CB1789129}" dt="2022-04-25T18:40:54.779" v="781"/>
        <pc:sldMkLst>
          <pc:docMk/>
          <pc:sldMk cId="3151344523" sldId="3856"/>
        </pc:sldMkLst>
        <pc:spChg chg="mod">
          <ac:chgData name="Jelena Gall" userId="616e3981f5965161" providerId="LiveId" clId="{1205631E-C427-4426-8C89-191CB1789129}" dt="2022-04-25T17:52:07.792" v="242" actId="20577"/>
          <ac:spMkLst>
            <pc:docMk/>
            <pc:sldMk cId="3151344523" sldId="3856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52:11.979" v="243"/>
          <ac:spMkLst>
            <pc:docMk/>
            <pc:sldMk cId="3151344523" sldId="3856"/>
            <ac:spMk id="6" creationId="{E5E78363-9137-4400-8014-FC84774A326E}"/>
          </ac:spMkLst>
        </pc:spChg>
      </pc:sldChg>
      <pc:sldChg chg="modSp mod modAnim">
        <pc:chgData name="Jelena Gall" userId="616e3981f5965161" providerId="LiveId" clId="{1205631E-C427-4426-8C89-191CB1789129}" dt="2022-04-25T18:41:15.846" v="784"/>
        <pc:sldMkLst>
          <pc:docMk/>
          <pc:sldMk cId="713268731" sldId="3857"/>
        </pc:sldMkLst>
        <pc:spChg chg="mod">
          <ac:chgData name="Jelena Gall" userId="616e3981f5965161" providerId="LiveId" clId="{1205631E-C427-4426-8C89-191CB1789129}" dt="2022-04-25T17:52:36.626" v="252" actId="20577"/>
          <ac:spMkLst>
            <pc:docMk/>
            <pc:sldMk cId="713268731" sldId="3857"/>
            <ac:spMk id="2" creationId="{A53642E3-9324-4E46-B903-726C93DA41B6}"/>
          </ac:spMkLst>
        </pc:spChg>
      </pc:sldChg>
      <pc:sldChg chg="modSp mod modAnim">
        <pc:chgData name="Jelena Gall" userId="616e3981f5965161" providerId="LiveId" clId="{1205631E-C427-4426-8C89-191CB1789129}" dt="2022-04-25T18:41:36.203" v="787"/>
        <pc:sldMkLst>
          <pc:docMk/>
          <pc:sldMk cId="1851587272" sldId="3858"/>
        </pc:sldMkLst>
        <pc:spChg chg="mod">
          <ac:chgData name="Jelena Gall" userId="616e3981f5965161" providerId="LiveId" clId="{1205631E-C427-4426-8C89-191CB1789129}" dt="2022-04-25T17:53:29.345" v="265" actId="20577"/>
          <ac:spMkLst>
            <pc:docMk/>
            <pc:sldMk cId="1851587272" sldId="3858"/>
            <ac:spMk id="5" creationId="{25479D64-E2FB-425D-A8C0-39DF2EFB76B5}"/>
          </ac:spMkLst>
        </pc:spChg>
        <pc:spChg chg="mod">
          <ac:chgData name="Jelena Gall" userId="616e3981f5965161" providerId="LiveId" clId="{1205631E-C427-4426-8C89-191CB1789129}" dt="2022-04-25T17:53:36.913" v="279" actId="20577"/>
          <ac:spMkLst>
            <pc:docMk/>
            <pc:sldMk cId="1851587272" sldId="3858"/>
            <ac:spMk id="6" creationId="{E5E78363-9137-4400-8014-FC84774A326E}"/>
          </ac:spMkLst>
        </pc:spChg>
      </pc:sldChg>
      <pc:sldChg chg="modSp add mod">
        <pc:chgData name="Jelena Gall" userId="616e3981f5965161" providerId="LiveId" clId="{1205631E-C427-4426-8C89-191CB1789129}" dt="2022-04-25T18:26:16.597" v="721" actId="113"/>
        <pc:sldMkLst>
          <pc:docMk/>
          <pc:sldMk cId="1260064012" sldId="3859"/>
        </pc:sldMkLst>
        <pc:spChg chg="mod">
          <ac:chgData name="Jelena Gall" userId="616e3981f5965161" providerId="LiveId" clId="{1205631E-C427-4426-8C89-191CB1789129}" dt="2022-04-25T18:26:16.597" v="721" actId="113"/>
          <ac:spMkLst>
            <pc:docMk/>
            <pc:sldMk cId="1260064012" sldId="3859"/>
            <ac:spMk id="2" creationId="{1EFC037F-9B04-45A9-8AE6-A8517884947F}"/>
          </ac:spMkLst>
        </pc:spChg>
        <pc:spChg chg="mod">
          <ac:chgData name="Jelena Gall" userId="616e3981f5965161" providerId="LiveId" clId="{1205631E-C427-4426-8C89-191CB1789129}" dt="2022-04-25T18:11:46.210" v="631" actId="113"/>
          <ac:spMkLst>
            <pc:docMk/>
            <pc:sldMk cId="1260064012" sldId="3859"/>
            <ac:spMk id="3" creationId="{9F49FB76-25BA-4481-B88D-DCB748E1662E}"/>
          </ac:spMkLst>
        </pc:spChg>
      </pc:sldChg>
      <pc:sldChg chg="modSp add mod modAnim">
        <pc:chgData name="Jelena Gall" userId="616e3981f5965161" providerId="LiveId" clId="{1205631E-C427-4426-8C89-191CB1789129}" dt="2022-04-25T18:41:52.771" v="790"/>
        <pc:sldMkLst>
          <pc:docMk/>
          <pc:sldMk cId="2757846329" sldId="3860"/>
        </pc:sldMkLst>
        <pc:spChg chg="mod">
          <ac:chgData name="Jelena Gall" userId="616e3981f5965161" providerId="LiveId" clId="{1205631E-C427-4426-8C89-191CB1789129}" dt="2022-04-25T17:57:27.600" v="309" actId="20577"/>
          <ac:spMkLst>
            <pc:docMk/>
            <pc:sldMk cId="2757846329" sldId="3860"/>
            <ac:spMk id="2" creationId="{A53642E3-9324-4E46-B903-726C93DA41B6}"/>
          </ac:spMkLst>
        </pc:spChg>
        <pc:spChg chg="mod">
          <ac:chgData name="Jelena Gall" userId="616e3981f5965161" providerId="LiveId" clId="{1205631E-C427-4426-8C89-191CB1789129}" dt="2022-04-25T17:58:08.420" v="317"/>
          <ac:spMkLst>
            <pc:docMk/>
            <pc:sldMk cId="2757846329" sldId="3860"/>
            <ac:spMk id="3" creationId="{B9459967-9BE8-4C79-8DAB-FEE6E6D4FE2E}"/>
          </ac:spMkLst>
        </pc:spChg>
        <pc:spChg chg="mod">
          <ac:chgData name="Jelena Gall" userId="616e3981f5965161" providerId="LiveId" clId="{1205631E-C427-4426-8C89-191CB1789129}" dt="2022-04-25T17:58:47.786" v="330" actId="20577"/>
          <ac:spMkLst>
            <pc:docMk/>
            <pc:sldMk cId="2757846329" sldId="3860"/>
            <ac:spMk id="4" creationId="{BE17C09A-12DA-4159-8119-535FC5128298}"/>
          </ac:spMkLst>
        </pc:spChg>
      </pc:sldChg>
      <pc:sldChg chg="modSp add mod modAnim">
        <pc:chgData name="Jelena Gall" userId="616e3981f5965161" providerId="LiveId" clId="{1205631E-C427-4426-8C89-191CB1789129}" dt="2022-04-25T18:42:06.974" v="793"/>
        <pc:sldMkLst>
          <pc:docMk/>
          <pc:sldMk cId="514312205" sldId="3861"/>
        </pc:sldMkLst>
        <pc:spChg chg="mod">
          <ac:chgData name="Jelena Gall" userId="616e3981f5965161" providerId="LiveId" clId="{1205631E-C427-4426-8C89-191CB1789129}" dt="2022-04-25T18:00:41.005" v="345" actId="20577"/>
          <ac:spMkLst>
            <pc:docMk/>
            <pc:sldMk cId="514312205" sldId="3861"/>
            <ac:spMk id="2" creationId="{A53642E3-9324-4E46-B903-726C93DA41B6}"/>
          </ac:spMkLst>
        </pc:spChg>
        <pc:spChg chg="mod">
          <ac:chgData name="Jelena Gall" userId="616e3981f5965161" providerId="LiveId" clId="{1205631E-C427-4426-8C89-191CB1789129}" dt="2022-04-25T18:01:42.482" v="369" actId="20577"/>
          <ac:spMkLst>
            <pc:docMk/>
            <pc:sldMk cId="514312205" sldId="3861"/>
            <ac:spMk id="3" creationId="{B9459967-9BE8-4C79-8DAB-FEE6E6D4FE2E}"/>
          </ac:spMkLst>
        </pc:spChg>
        <pc:spChg chg="mod">
          <ac:chgData name="Jelena Gall" userId="616e3981f5965161" providerId="LiveId" clId="{1205631E-C427-4426-8C89-191CB1789129}" dt="2022-04-25T18:02:25.612" v="384" actId="20577"/>
          <ac:spMkLst>
            <pc:docMk/>
            <pc:sldMk cId="514312205" sldId="3861"/>
            <ac:spMk id="4" creationId="{BE17C09A-12DA-4159-8119-535FC5128298}"/>
          </ac:spMkLst>
        </pc:spChg>
      </pc:sldChg>
      <pc:sldChg chg="modSp add mod modAnim">
        <pc:chgData name="Jelena Gall" userId="616e3981f5965161" providerId="LiveId" clId="{1205631E-C427-4426-8C89-191CB1789129}" dt="2022-04-25T18:42:27.966" v="796"/>
        <pc:sldMkLst>
          <pc:docMk/>
          <pc:sldMk cId="3351901182" sldId="3862"/>
        </pc:sldMkLst>
        <pc:spChg chg="mod">
          <ac:chgData name="Jelena Gall" userId="616e3981f5965161" providerId="LiveId" clId="{1205631E-C427-4426-8C89-191CB1789129}" dt="2022-04-25T18:02:59.417" v="403" actId="20577"/>
          <ac:spMkLst>
            <pc:docMk/>
            <pc:sldMk cId="3351901182" sldId="3862"/>
            <ac:spMk id="2" creationId="{A53642E3-9324-4E46-B903-726C93DA41B6}"/>
          </ac:spMkLst>
        </pc:spChg>
        <pc:spChg chg="mod">
          <ac:chgData name="Jelena Gall" userId="616e3981f5965161" providerId="LiveId" clId="{1205631E-C427-4426-8C89-191CB1789129}" dt="2022-04-25T18:03:40.966" v="427" actId="20577"/>
          <ac:spMkLst>
            <pc:docMk/>
            <pc:sldMk cId="3351901182" sldId="3862"/>
            <ac:spMk id="3" creationId="{B9459967-9BE8-4C79-8DAB-FEE6E6D4FE2E}"/>
          </ac:spMkLst>
        </pc:spChg>
        <pc:spChg chg="mod">
          <ac:chgData name="Jelena Gall" userId="616e3981f5965161" providerId="LiveId" clId="{1205631E-C427-4426-8C89-191CB1789129}" dt="2022-04-25T18:03:53.202" v="433" actId="20577"/>
          <ac:spMkLst>
            <pc:docMk/>
            <pc:sldMk cId="3351901182" sldId="3862"/>
            <ac:spMk id="4" creationId="{BE17C09A-12DA-4159-8119-535FC5128298}"/>
          </ac:spMkLst>
        </pc:spChg>
      </pc:sldChg>
      <pc:sldChg chg="add del">
        <pc:chgData name="Jelena Gall" userId="616e3981f5965161" providerId="LiveId" clId="{1205631E-C427-4426-8C89-191CB1789129}" dt="2022-04-25T18:08:42.790" v="497" actId="2696"/>
        <pc:sldMkLst>
          <pc:docMk/>
          <pc:sldMk cId="99989642" sldId="3863"/>
        </pc:sldMkLst>
      </pc:sldChg>
      <pc:sldChg chg="modSp add mod">
        <pc:chgData name="Jelena Gall" userId="616e3981f5965161" providerId="LiveId" clId="{1205631E-C427-4426-8C89-191CB1789129}" dt="2022-04-25T18:27:10.301" v="723" actId="113"/>
        <pc:sldMkLst>
          <pc:docMk/>
          <pc:sldMk cId="3684446451" sldId="3863"/>
        </pc:sldMkLst>
        <pc:spChg chg="mod">
          <ac:chgData name="Jelena Gall" userId="616e3981f5965161" providerId="LiveId" clId="{1205631E-C427-4426-8C89-191CB1789129}" dt="2022-04-25T18:27:10.301" v="723" actId="113"/>
          <ac:spMkLst>
            <pc:docMk/>
            <pc:sldMk cId="3684446451" sldId="3863"/>
            <ac:spMk id="2" creationId="{1EFC037F-9B04-45A9-8AE6-A8517884947F}"/>
          </ac:spMkLst>
        </pc:spChg>
        <pc:spChg chg="mod">
          <ac:chgData name="Jelena Gall" userId="616e3981f5965161" providerId="LiveId" clId="{1205631E-C427-4426-8C89-191CB1789129}" dt="2022-04-25T18:10:12.263" v="582" actId="20577"/>
          <ac:spMkLst>
            <pc:docMk/>
            <pc:sldMk cId="3684446451" sldId="3863"/>
            <ac:spMk id="3" creationId="{9F49FB76-25BA-4481-B88D-DCB748E1662E}"/>
          </ac:spMkLst>
        </pc:spChg>
      </pc:sldChg>
      <pc:sldChg chg="modSp add mod modAnim">
        <pc:chgData name="Jelena Gall" userId="616e3981f5965161" providerId="LiveId" clId="{1205631E-C427-4426-8C89-191CB1789129}" dt="2022-04-25T18:42:55.097" v="799"/>
        <pc:sldMkLst>
          <pc:docMk/>
          <pc:sldMk cId="1730063317" sldId="3864"/>
        </pc:sldMkLst>
        <pc:spChg chg="mod">
          <ac:chgData name="Jelena Gall" userId="616e3981f5965161" providerId="LiveId" clId="{1205631E-C427-4426-8C89-191CB1789129}" dt="2022-04-25T18:13:00.879" v="636" actId="20577"/>
          <ac:spMkLst>
            <pc:docMk/>
            <pc:sldMk cId="1730063317" sldId="3864"/>
            <ac:spMk id="2" creationId="{A53642E3-9324-4E46-B903-726C93DA41B6}"/>
          </ac:spMkLst>
        </pc:spChg>
        <pc:spChg chg="mod">
          <ac:chgData name="Jelena Gall" userId="616e3981f5965161" providerId="LiveId" clId="{1205631E-C427-4426-8C89-191CB1789129}" dt="2022-04-25T18:13:23.626" v="648" actId="20577"/>
          <ac:spMkLst>
            <pc:docMk/>
            <pc:sldMk cId="1730063317" sldId="3864"/>
            <ac:spMk id="3" creationId="{B9459967-9BE8-4C79-8DAB-FEE6E6D4FE2E}"/>
          </ac:spMkLst>
        </pc:spChg>
        <pc:spChg chg="mod">
          <ac:chgData name="Jelena Gall" userId="616e3981f5965161" providerId="LiveId" clId="{1205631E-C427-4426-8C89-191CB1789129}" dt="2022-04-25T18:14:02.116" v="668" actId="114"/>
          <ac:spMkLst>
            <pc:docMk/>
            <pc:sldMk cId="1730063317" sldId="3864"/>
            <ac:spMk id="4" creationId="{BE17C09A-12DA-4159-8119-535FC5128298}"/>
          </ac:spMkLst>
        </pc:spChg>
      </pc:sldChg>
      <pc:sldChg chg="modSp add mod modAnim">
        <pc:chgData name="Jelena Gall" userId="616e3981f5965161" providerId="LiveId" clId="{1205631E-C427-4426-8C89-191CB1789129}" dt="2022-04-25T18:43:11.918" v="802"/>
        <pc:sldMkLst>
          <pc:docMk/>
          <pc:sldMk cId="2512897254" sldId="3865"/>
        </pc:sldMkLst>
        <pc:spChg chg="mod">
          <ac:chgData name="Jelena Gall" userId="616e3981f5965161" providerId="LiveId" clId="{1205631E-C427-4426-8C89-191CB1789129}" dt="2022-04-25T18:14:47.998" v="673" actId="20577"/>
          <ac:spMkLst>
            <pc:docMk/>
            <pc:sldMk cId="2512897254" sldId="3865"/>
            <ac:spMk id="2" creationId="{A53642E3-9324-4E46-B903-726C93DA41B6}"/>
          </ac:spMkLst>
        </pc:spChg>
        <pc:spChg chg="mod">
          <ac:chgData name="Jelena Gall" userId="616e3981f5965161" providerId="LiveId" clId="{1205631E-C427-4426-8C89-191CB1789129}" dt="2022-04-25T18:15:01.415" v="681" actId="20577"/>
          <ac:spMkLst>
            <pc:docMk/>
            <pc:sldMk cId="2512897254" sldId="3865"/>
            <ac:spMk id="3" creationId="{B9459967-9BE8-4C79-8DAB-FEE6E6D4FE2E}"/>
          </ac:spMkLst>
        </pc:spChg>
        <pc:spChg chg="mod">
          <ac:chgData name="Jelena Gall" userId="616e3981f5965161" providerId="LiveId" clId="{1205631E-C427-4426-8C89-191CB1789129}" dt="2022-04-25T18:15:07.772" v="685" actId="20577"/>
          <ac:spMkLst>
            <pc:docMk/>
            <pc:sldMk cId="2512897254" sldId="3865"/>
            <ac:spMk id="4" creationId="{BE17C09A-12DA-4159-8119-535FC5128298}"/>
          </ac:spMkLst>
        </pc:spChg>
      </pc:sldChg>
      <pc:sldChg chg="modSp add">
        <pc:chgData name="Jelena Gall" userId="616e3981f5965161" providerId="LiveId" clId="{1205631E-C427-4426-8C89-191CB1789129}" dt="2022-04-29T11:52:38.096" v="964" actId="20577"/>
        <pc:sldMkLst>
          <pc:docMk/>
          <pc:sldMk cId="1603552431" sldId="3866"/>
        </pc:sldMkLst>
        <pc:spChg chg="mod">
          <ac:chgData name="Jelena Gall" userId="616e3981f5965161" providerId="LiveId" clId="{1205631E-C427-4426-8C89-191CB1789129}" dt="2022-04-29T11:51:42.042" v="922" actId="20577"/>
          <ac:spMkLst>
            <pc:docMk/>
            <pc:sldMk cId="1603552431" sldId="3866"/>
            <ac:spMk id="2" creationId="{A53642E3-9324-4E46-B903-726C93DA41B6}"/>
          </ac:spMkLst>
        </pc:spChg>
        <pc:spChg chg="mod">
          <ac:chgData name="Jelena Gall" userId="616e3981f5965161" providerId="LiveId" clId="{1205631E-C427-4426-8C89-191CB1789129}" dt="2022-04-29T11:52:34.278" v="962" actId="20577"/>
          <ac:spMkLst>
            <pc:docMk/>
            <pc:sldMk cId="1603552431" sldId="3866"/>
            <ac:spMk id="3" creationId="{B9459967-9BE8-4C79-8DAB-FEE6E6D4FE2E}"/>
          </ac:spMkLst>
        </pc:spChg>
        <pc:spChg chg="mod">
          <ac:chgData name="Jelena Gall" userId="616e3981f5965161" providerId="LiveId" clId="{1205631E-C427-4426-8C89-191CB1789129}" dt="2022-04-29T11:52:38.096" v="964" actId="20577"/>
          <ac:spMkLst>
            <pc:docMk/>
            <pc:sldMk cId="1603552431" sldId="3866"/>
            <ac:spMk id="4" creationId="{BE17C09A-12DA-4159-8119-535FC512829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CBD87D4-881B-46A6-BBA2-7E80CC390C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0411DF2-BAA0-4754-BC02-427131E705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5BC9B-3CD2-4B5A-BA07-E8F51A1D571F}" type="datetime1">
              <a:rPr lang="de-DE" smtClean="0"/>
              <a:t>29.04.2022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5632C8-468B-43E0-BB20-1AF0939CD1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5E9577A-6584-4A4D-A102-E7947BD6E5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4528-8948-430D-8057-8D98973550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3324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AC3B1-7587-4247-A14D-1711BECE6FE5}" type="datetime1">
              <a:rPr lang="de-DE" smtClean="0"/>
              <a:pPr/>
              <a:t>29.04.2022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e-DE" noProof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40C6A29-4676-420C-BBE3-ACC2B80F64D4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7300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2751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0684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2946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4582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7523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8848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4633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40C6A29-4676-420C-BBE3-ACC2B80F64D4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115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ihandform 13">
            <a:extLst>
              <a:ext uri="{FF2B5EF4-FFF2-40B4-BE49-F238E27FC236}">
                <a16:creationId xmlns:a16="http://schemas.microsoft.com/office/drawing/2014/main" id="{FCE00AC6-1AA1-42D9-83DD-4C308C3F9322}"/>
              </a:ext>
            </a:extLst>
          </p:cNvPr>
          <p:cNvSpPr/>
          <p:nvPr userDrawn="1"/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5319A315-F756-49EC-8181-0EC3F0A37B09}"/>
              </a:ext>
            </a:extLst>
          </p:cNvPr>
          <p:cNvCxnSpPr>
            <a:cxnSpLocks/>
          </p:cNvCxnSpPr>
          <p:nvPr userDrawn="1"/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560F3E26-F530-48F5-983F-9DCFF41D4F39}"/>
              </a:ext>
            </a:extLst>
          </p:cNvPr>
          <p:cNvSpPr/>
          <p:nvPr userDrawn="1"/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5C97701E-DAF9-4174-AA91-DA203CD27D6A}"/>
              </a:ext>
            </a:extLst>
          </p:cNvPr>
          <p:cNvSpPr/>
          <p:nvPr userDrawn="1"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4F765374-1A4B-41DC-9E75-A95A6C655328}"/>
              </a:ext>
            </a:extLst>
          </p:cNvPr>
          <p:cNvSpPr/>
          <p:nvPr userDrawn="1"/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7618DB8E-B14E-42E2-B454-6F4F36A8A9D9}"/>
              </a:ext>
            </a:extLst>
          </p:cNvPr>
          <p:cNvSpPr/>
          <p:nvPr userDrawn="1"/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Bogen 21">
            <a:extLst>
              <a:ext uri="{FF2B5EF4-FFF2-40B4-BE49-F238E27FC236}">
                <a16:creationId xmlns:a16="http://schemas.microsoft.com/office/drawing/2014/main" id="{97666F55-03F1-4D18-9653-0F360E127A7E}"/>
              </a:ext>
            </a:extLst>
          </p:cNvPr>
          <p:cNvSpPr/>
          <p:nvPr userDrawn="1"/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93208" y="2743200"/>
            <a:ext cx="6592824" cy="2386584"/>
          </a:xfrm>
        </p:spPr>
        <p:txBody>
          <a:bodyPr rtlCol="0"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93208" y="5221224"/>
            <a:ext cx="6592824" cy="996696"/>
          </a:xfrm>
        </p:spPr>
        <p:txBody>
          <a:bodyPr rtlCol="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de-DE" noProof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01041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 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329184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3291840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53128" y="1681163"/>
            <a:ext cx="329184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453128" y="2505075"/>
            <a:ext cx="3291840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ACF5677B-E56F-4452-ADDC-DA0E20A955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65008" y="1681163"/>
            <a:ext cx="329184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865D9C09-AB3B-40EB-B1DA-9C6D7234345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065008" y="2505075"/>
            <a:ext cx="3291840" cy="3684588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6727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mit 2 mittleren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FAA9DFF3-1B49-48A9-BF8A-57DD7D07CF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1259" y="2727729"/>
            <a:ext cx="4290740" cy="4130271"/>
          </a:xfrm>
          <a:custGeom>
            <a:avLst/>
            <a:gdLst>
              <a:gd name="connsiteX0" fmla="*/ 2503809 w 4290740"/>
              <a:gd name="connsiteY0" fmla="*/ 0 h 4130271"/>
              <a:gd name="connsiteX1" fmla="*/ 4198398 w 4290740"/>
              <a:gd name="connsiteY1" fmla="*/ 660580 h 4130271"/>
              <a:gd name="connsiteX2" fmla="*/ 4290740 w 4290740"/>
              <a:gd name="connsiteY2" fmla="*/ 751285 h 4130271"/>
              <a:gd name="connsiteX3" fmla="*/ 4290740 w 4290740"/>
              <a:gd name="connsiteY3" fmla="*/ 4130271 h 4130271"/>
              <a:gd name="connsiteX4" fmla="*/ 604508 w 4290740"/>
              <a:gd name="connsiteY4" fmla="*/ 4130271 h 4130271"/>
              <a:gd name="connsiteX5" fmla="*/ 461940 w 4290740"/>
              <a:gd name="connsiteY5" fmla="*/ 3953232 h 4130271"/>
              <a:gd name="connsiteX6" fmla="*/ 0 w 4290740"/>
              <a:gd name="connsiteY6" fmla="*/ 2503809 h 4130271"/>
              <a:gd name="connsiteX7" fmla="*/ 2503809 w 4290740"/>
              <a:gd name="connsiteY7" fmla="*/ 0 h 41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0740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0" y="751285"/>
                </a:lnTo>
                <a:lnTo>
                  <a:pt x="4290740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1800"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3519311" cy="3007909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1800"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B7BFFB5A-A05C-4B0C-905C-5884361304B2}"/>
              </a:ext>
            </a:extLst>
          </p:cNvPr>
          <p:cNvSpPr/>
          <p:nvPr userDrawn="1"/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Bogen 11">
            <a:extLst>
              <a:ext uri="{FF2B5EF4-FFF2-40B4-BE49-F238E27FC236}">
                <a16:creationId xmlns:a16="http://schemas.microsoft.com/office/drawing/2014/main" id="{9F33AC6C-4807-4785-AE9F-84BFEEDA9F7E}"/>
              </a:ext>
            </a:extLst>
          </p:cNvPr>
          <p:cNvSpPr/>
          <p:nvPr userDrawn="1"/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248" y="365760"/>
            <a:ext cx="5120640" cy="132588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41248" y="1828800"/>
            <a:ext cx="5093208" cy="4352544"/>
          </a:xfrm>
        </p:spPr>
        <p:txBody>
          <a:bodyPr rtlCol="0"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14131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>
            <a:extLst>
              <a:ext uri="{FF2B5EF4-FFF2-40B4-BE49-F238E27FC236}">
                <a16:creationId xmlns:a16="http://schemas.microsoft.com/office/drawing/2014/main" id="{2642EAF0-DE94-4F90-82E3-6F316AA8353A}"/>
              </a:ext>
            </a:extLst>
          </p:cNvPr>
          <p:cNvSpPr/>
          <p:nvPr userDrawn="1"/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D22D7888-22FA-4AA1-9BA4-CC61D6643D47}"/>
              </a:ext>
            </a:extLst>
          </p:cNvPr>
          <p:cNvSpPr/>
          <p:nvPr userDrawn="1"/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EBB6E464-8999-4773-A1F2-E6CAA990E572}"/>
              </a:ext>
            </a:extLst>
          </p:cNvPr>
          <p:cNvSpPr/>
          <p:nvPr userDrawn="1"/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CE9CE183-B21E-41EB-A082-DF9C3AD659D5}"/>
              </a:ext>
            </a:extLst>
          </p:cNvPr>
          <p:cNvSpPr/>
          <p:nvPr userDrawn="1"/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1EA14BE8-FDD0-4434-9C3E-BFF78C22D9E3}"/>
              </a:ext>
            </a:extLst>
          </p:cNvPr>
          <p:cNvSpPr/>
          <p:nvPr userDrawn="1"/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5C76330B-4C5E-463F-921A-D91F1F1F6049}"/>
              </a:ext>
            </a:extLst>
          </p:cNvPr>
          <p:cNvSpPr/>
          <p:nvPr userDrawn="1"/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E494E364-7EA8-4D92-915D-75D1A3A67C07}"/>
              </a:ext>
            </a:extLst>
          </p:cNvPr>
          <p:cNvSpPr/>
          <p:nvPr userDrawn="1"/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9888" y="1234440"/>
            <a:ext cx="3236976" cy="406908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 rtlCol="0"/>
          <a:lstStyle>
            <a:lvl1pPr algn="l">
              <a:defRPr>
                <a:latin typeface="+mn-lt"/>
              </a:defRPr>
            </a:lvl1pPr>
          </a:lstStyle>
          <a:p>
            <a:pPr algn="l"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65976" y="2551176"/>
            <a:ext cx="4709160" cy="1755648"/>
          </a:xfrm>
        </p:spPr>
        <p:txBody>
          <a:bodyPr rtlCol="0"/>
          <a:lstStyle>
            <a:lvl1pPr marL="0" indent="0">
              <a:buNone/>
              <a:defRPr sz="2400"/>
            </a:lvl1pPr>
            <a:lvl2pPr marL="228600">
              <a:defRPr sz="1800"/>
            </a:lvl2pPr>
            <a:lvl3pPr marL="457200">
              <a:defRPr sz="1800"/>
            </a:lvl3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8267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ihandform: Form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648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ihandform: Form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C9A1C714-6A0E-456D-A2E2-6288C0EA07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635405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62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e-DE" noProof="0"/>
              <a:t>Klicken Sie, um ein Bild hinzuzufügen.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01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>
            <a:extLst>
              <a:ext uri="{FF2B5EF4-FFF2-40B4-BE49-F238E27FC236}">
                <a16:creationId xmlns:a16="http://schemas.microsoft.com/office/drawing/2014/main" id="{AFA665D7-34D0-4262-B345-9B1A1BA8DA17}"/>
              </a:ext>
            </a:extLst>
          </p:cNvPr>
          <p:cNvSpPr/>
          <p:nvPr userDrawn="1"/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Bogen 11">
            <a:extLst>
              <a:ext uri="{FF2B5EF4-FFF2-40B4-BE49-F238E27FC236}">
                <a16:creationId xmlns:a16="http://schemas.microsoft.com/office/drawing/2014/main" id="{39ECC553-79E5-4B14-89C9-4DAD2B1021B1}"/>
              </a:ext>
            </a:extLst>
          </p:cNvPr>
          <p:cNvSpPr/>
          <p:nvPr userDrawn="1"/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55797934-7E2B-4F94-89C4-0279413FF821}"/>
              </a:ext>
            </a:extLst>
          </p:cNvPr>
          <p:cNvSpPr/>
          <p:nvPr userDrawn="1"/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70432" y="1399032"/>
            <a:ext cx="3236976" cy="4069080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88152" y="1527048"/>
            <a:ext cx="5111496" cy="3931920"/>
          </a:xfrm>
        </p:spPr>
        <p:txBody>
          <a:bodyPr rtlCol="0" anchor="ctr"/>
          <a:lstStyle>
            <a:lvl1pPr marL="0" indent="0">
              <a:buNone/>
              <a:defRPr/>
            </a:lvl1pPr>
            <a:lvl2pPr marL="228600">
              <a:defRPr/>
            </a:lvl2pPr>
            <a:lvl3pPr marL="457200">
              <a:defRPr/>
            </a:lvl3pPr>
            <a:lvl4pPr>
              <a:buNone/>
              <a:defRPr/>
            </a:lvl4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2 klein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ildplatzhalter 21">
            <a:extLst>
              <a:ext uri="{FF2B5EF4-FFF2-40B4-BE49-F238E27FC236}">
                <a16:creationId xmlns:a16="http://schemas.microsoft.com/office/drawing/2014/main" id="{5A614E3F-4FB2-4152-A59C-941C908D7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479" y="1150210"/>
            <a:ext cx="2207046" cy="2204178"/>
          </a:xfrm>
          <a:custGeom>
            <a:avLst/>
            <a:gdLst>
              <a:gd name="connsiteX0" fmla="*/ 1098749 w 2207046"/>
              <a:gd name="connsiteY0" fmla="*/ 0 h 2204178"/>
              <a:gd name="connsiteX1" fmla="*/ 2201707 w 2207046"/>
              <a:gd name="connsiteY1" fmla="*/ 995326 h 2204178"/>
              <a:gd name="connsiteX2" fmla="*/ 2207046 w 2207046"/>
              <a:gd name="connsiteY2" fmla="*/ 1101058 h 2204178"/>
              <a:gd name="connsiteX3" fmla="*/ 2207046 w 2207046"/>
              <a:gd name="connsiteY3" fmla="*/ 1116306 h 2204178"/>
              <a:gd name="connsiteX4" fmla="*/ 2201707 w 2207046"/>
              <a:gd name="connsiteY4" fmla="*/ 1222039 h 2204178"/>
              <a:gd name="connsiteX5" fmla="*/ 1322187 w 2207046"/>
              <a:gd name="connsiteY5" fmla="*/ 2194840 h 2204178"/>
              <a:gd name="connsiteX6" fmla="*/ 1260999 w 2207046"/>
              <a:gd name="connsiteY6" fmla="*/ 2204178 h 2204178"/>
              <a:gd name="connsiteX7" fmla="*/ 936500 w 2207046"/>
              <a:gd name="connsiteY7" fmla="*/ 2204178 h 2204178"/>
              <a:gd name="connsiteX8" fmla="*/ 875311 w 2207046"/>
              <a:gd name="connsiteY8" fmla="*/ 2194840 h 2204178"/>
              <a:gd name="connsiteX9" fmla="*/ 12592 w 2207046"/>
              <a:gd name="connsiteY9" fmla="*/ 1332120 h 2204178"/>
              <a:gd name="connsiteX10" fmla="*/ 0 w 2207046"/>
              <a:gd name="connsiteY10" fmla="*/ 1249617 h 2204178"/>
              <a:gd name="connsiteX11" fmla="*/ 0 w 2207046"/>
              <a:gd name="connsiteY11" fmla="*/ 967747 h 2204178"/>
              <a:gd name="connsiteX12" fmla="*/ 12592 w 2207046"/>
              <a:gd name="connsiteY12" fmla="*/ 885244 h 2204178"/>
              <a:gd name="connsiteX13" fmla="*/ 1098749 w 2207046"/>
              <a:gd name="connsiteY13" fmla="*/ 0 h 220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7046" h="2204178">
                <a:moveTo>
                  <a:pt x="1098749" y="0"/>
                </a:moveTo>
                <a:cubicBezTo>
                  <a:pt x="1672788" y="0"/>
                  <a:pt x="2144931" y="436266"/>
                  <a:pt x="2201707" y="995326"/>
                </a:cubicBezTo>
                <a:lnTo>
                  <a:pt x="2207046" y="1101058"/>
                </a:lnTo>
                <a:lnTo>
                  <a:pt x="2207046" y="1116306"/>
                </a:lnTo>
                <a:lnTo>
                  <a:pt x="2201707" y="1222039"/>
                </a:lnTo>
                <a:cubicBezTo>
                  <a:pt x="2152501" y="1706557"/>
                  <a:pt x="1791308" y="2098844"/>
                  <a:pt x="1322187" y="2194840"/>
                </a:cubicBezTo>
                <a:lnTo>
                  <a:pt x="1260999" y="2204178"/>
                </a:lnTo>
                <a:lnTo>
                  <a:pt x="936500" y="2204178"/>
                </a:lnTo>
                <a:lnTo>
                  <a:pt x="875311" y="2194840"/>
                </a:lnTo>
                <a:cubicBezTo>
                  <a:pt x="442276" y="2106228"/>
                  <a:pt x="101204" y="1765156"/>
                  <a:pt x="12592" y="1332120"/>
                </a:cubicBezTo>
                <a:lnTo>
                  <a:pt x="0" y="1249617"/>
                </a:lnTo>
                <a:lnTo>
                  <a:pt x="0" y="967747"/>
                </a:lnTo>
                <a:lnTo>
                  <a:pt x="12592" y="885244"/>
                </a:lnTo>
                <a:cubicBezTo>
                  <a:pt x="115972" y="380036"/>
                  <a:pt x="562980" y="0"/>
                  <a:pt x="1098749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1800"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8A1F486A-F545-4642-B1CB-5356704413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44632" y="2579683"/>
            <a:ext cx="3096807" cy="3096807"/>
          </a:xfrm>
          <a:custGeom>
            <a:avLst/>
            <a:gdLst>
              <a:gd name="connsiteX0" fmla="*/ 1548404 w 3096807"/>
              <a:gd name="connsiteY0" fmla="*/ 0 h 3096807"/>
              <a:gd name="connsiteX1" fmla="*/ 3096807 w 3096807"/>
              <a:gd name="connsiteY1" fmla="*/ 1548404 h 3096807"/>
              <a:gd name="connsiteX2" fmla="*/ 1548404 w 3096807"/>
              <a:gd name="connsiteY2" fmla="*/ 3096807 h 3096807"/>
              <a:gd name="connsiteX3" fmla="*/ 0 w 3096807"/>
              <a:gd name="connsiteY3" fmla="*/ 1548404 h 3096807"/>
              <a:gd name="connsiteX4" fmla="*/ 1548404 w 3096807"/>
              <a:gd name="connsiteY4" fmla="*/ 0 h 3096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6807" h="3096807">
                <a:moveTo>
                  <a:pt x="1548404" y="0"/>
                </a:moveTo>
                <a:cubicBezTo>
                  <a:pt x="2403564" y="0"/>
                  <a:pt x="3096807" y="693243"/>
                  <a:pt x="3096807" y="1548404"/>
                </a:cubicBezTo>
                <a:cubicBezTo>
                  <a:pt x="3096807" y="2403564"/>
                  <a:pt x="2403564" y="3096807"/>
                  <a:pt x="1548404" y="3096807"/>
                </a:cubicBezTo>
                <a:cubicBezTo>
                  <a:pt x="693243" y="3096807"/>
                  <a:pt x="0" y="2403564"/>
                  <a:pt x="0" y="1548404"/>
                </a:cubicBezTo>
                <a:cubicBezTo>
                  <a:pt x="0" y="693243"/>
                  <a:pt x="693243" y="0"/>
                  <a:pt x="1548404" y="0"/>
                </a:cubicBez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algn="ctr">
              <a:buNone/>
              <a:defRPr sz="1800"/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496" y="365124"/>
            <a:ext cx="5806440" cy="1325880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9496" y="1825625"/>
            <a:ext cx="5806440" cy="4352544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2400"/>
            </a:lvl1pPr>
            <a:lvl2pPr marL="228600">
              <a:lnSpc>
                <a:spcPct val="110000"/>
              </a:lnSpc>
              <a:defRPr sz="2000"/>
            </a:lvl2pPr>
            <a:lvl3pPr marL="457200">
              <a:lnSpc>
                <a:spcPct val="110000"/>
              </a:lnSpc>
              <a:defRPr sz="1800"/>
            </a:lvl3pPr>
            <a:lvl4pPr marL="685800">
              <a:lnSpc>
                <a:spcPct val="110000"/>
              </a:lnSpc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E8E71C73-7BAD-4838-88C1-42E045A9D179}"/>
              </a:ext>
            </a:extLst>
          </p:cNvPr>
          <p:cNvSpPr/>
          <p:nvPr userDrawn="1"/>
        </p:nvSpPr>
        <p:spPr>
          <a:xfrm>
            <a:off x="10249620" y="1555068"/>
            <a:ext cx="819303" cy="7970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4560922-5803-412D-880B-065E75DCBC0A}"/>
              </a:ext>
            </a:extLst>
          </p:cNvPr>
          <p:cNvSpPr/>
          <p:nvPr userDrawn="1"/>
        </p:nvSpPr>
        <p:spPr>
          <a:xfrm>
            <a:off x="7590089" y="4034393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200EACD1-D216-4037-8AFF-80CF273586DF}"/>
              </a:ext>
            </a:extLst>
          </p:cNvPr>
          <p:cNvSpPr/>
          <p:nvPr userDrawn="1"/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Bogen 7">
            <a:extLst>
              <a:ext uri="{FF2B5EF4-FFF2-40B4-BE49-F238E27FC236}">
                <a16:creationId xmlns:a16="http://schemas.microsoft.com/office/drawing/2014/main" id="{F941DE04-3FEA-4A57-B200-F9F6A765C792}"/>
              </a:ext>
            </a:extLst>
          </p:cNvPr>
          <p:cNvSpPr/>
          <p:nvPr userDrawn="1"/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A565C7B4-4152-4548-A771-EB148A028FDB}"/>
              </a:ext>
            </a:extLst>
          </p:cNvPr>
          <p:cNvSpPr/>
          <p:nvPr userDrawn="1"/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9272" y="1380744"/>
            <a:ext cx="5559552" cy="2514600"/>
          </a:xfrm>
        </p:spPr>
        <p:txBody>
          <a:bodyPr rtlCol="0"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19272" y="4078224"/>
            <a:ext cx="5559552" cy="153619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8557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496" y="365125"/>
            <a:ext cx="10515600" cy="1325563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79576" y="1911096"/>
            <a:ext cx="9829800" cy="3859742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08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ihandform: Form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911096"/>
            <a:ext cx="10515600" cy="3859742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989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</p:spPr>
        <p:txBody>
          <a:bodyPr rtlCol="0"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e-DE" noProof="0"/>
              <a:t>Bild durch Klicken auf Symbol hinzufügen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11500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rtlCol="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75304" y="4379976"/>
            <a:ext cx="5038344" cy="71323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e-DE" noProof="0"/>
              <a:t>Textmasterformat durch Klicken bearbeiten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6B76FE53-FB67-4871-8485-71BAAFD7D1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rtl="0">
              <a:defRPr/>
            </a:pPr>
            <a:r>
              <a:rPr lang="de-DE" noProof="0"/>
              <a:t>3/9/20XX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AD26FED4-1CE2-444B-A77E-EB3CB505AF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rtl="0">
              <a:defRPr/>
            </a:pPr>
            <a:r>
              <a:rPr lang="de-DE" noProof="0"/>
              <a:t>Präsentationstitel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28FD25AA-10CC-48D8-9577-257871107B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/>
              <a:pPr rtl="0">
                <a:defRPr/>
              </a:pPr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2032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ihandform: Form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90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e-DE" noProof="0"/>
              <a:t>Textmasterformate durch Klicken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9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de-DE" noProof="0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-DE" noProof="0"/>
              <a:t>Textmasterformate durch Klicken bearbeiten</a:t>
            </a:r>
          </a:p>
          <a:p>
            <a:pPr lvl="1" rtl="0"/>
            <a:r>
              <a:rPr lang="de-DE" noProof="0"/>
              <a:t>Zweite Ebene</a:t>
            </a:r>
          </a:p>
          <a:p>
            <a:pPr lvl="2" rtl="0"/>
            <a:r>
              <a:rPr lang="de-DE" noProof="0"/>
              <a:t>Dritte Ebene</a:t>
            </a:r>
          </a:p>
          <a:p>
            <a:pPr lvl="3" rtl="0"/>
            <a:r>
              <a:rPr lang="de-DE" noProof="0"/>
              <a:t>Vierte Ebene</a:t>
            </a:r>
          </a:p>
          <a:p>
            <a:pPr lvl="4" rtl="0"/>
            <a:r>
              <a:rPr lang="de-DE" noProof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3/9/20XX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>
              <a:defRPr/>
            </a:pPr>
            <a:r>
              <a:rPr lang="de-DE" noProof="0">
                <a:solidFill>
                  <a:prstClr val="black">
                    <a:tint val="75000"/>
                  </a:prstClr>
                </a:solidFill>
              </a:rPr>
              <a:t>Präsentationstitel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‹Nr.›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1" r:id="rId4"/>
    <p:sldLayoutId id="2147483770" r:id="rId5"/>
    <p:sldLayoutId id="2147483774" r:id="rId6"/>
    <p:sldLayoutId id="2147483783" r:id="rId7"/>
    <p:sldLayoutId id="2147483772" r:id="rId8"/>
    <p:sldLayoutId id="2147483773" r:id="rId9"/>
    <p:sldLayoutId id="2147483785" r:id="rId10"/>
    <p:sldLayoutId id="2147483786" r:id="rId11"/>
    <p:sldLayoutId id="2147483787" r:id="rId12"/>
    <p:sldLayoutId id="2147483775" r:id="rId13"/>
    <p:sldLayoutId id="2147483788" r:id="rId14"/>
    <p:sldLayoutId id="2147483776" r:id="rId15"/>
    <p:sldLayoutId id="2147483777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B08836-40C5-46C2-81BA-21AA27176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de-DE" dirty="0">
                <a:solidFill>
                  <a:srgbClr val="FFFFFF"/>
                </a:solidFill>
              </a:rPr>
              <a:t>DAVANJE INSTRUKCIJA, </a:t>
            </a:r>
            <a:br>
              <a:rPr lang="de-DE" dirty="0">
                <a:solidFill>
                  <a:srgbClr val="FFFFFF"/>
                </a:solidFill>
              </a:rPr>
            </a:br>
            <a:r>
              <a:rPr lang="de-DE" dirty="0">
                <a:solidFill>
                  <a:srgbClr val="FFFFFF"/>
                </a:solidFill>
              </a:rPr>
              <a:t>OPIS PUTA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2CC4EC4-809C-4FD2-AA20-009F08590D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algn="ctr" rtl="0"/>
            <a:r>
              <a:rPr lang="de-DE" sz="4800" b="1" dirty="0">
                <a:solidFill>
                  <a:srgbClr val="C00000"/>
                </a:solidFill>
              </a:rPr>
              <a:t>GLAGOLI KRETANJA</a:t>
            </a:r>
          </a:p>
        </p:txBody>
      </p:sp>
    </p:spTree>
    <p:extLst>
      <p:ext uri="{BB962C8B-B14F-4D97-AF65-F5344CB8AC3E}">
        <p14:creationId xmlns:p14="http://schemas.microsoft.com/office/powerpoint/2010/main" val="800962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de-DE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PRIJÉ</a:t>
            </a:r>
            <a:r>
              <a:rPr lang="hr-HR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ĆI / </a:t>
            </a:r>
            <a:r>
              <a:rPr lang="de-DE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</a:t>
            </a:r>
            <a:r>
              <a:rPr lang="hr-HR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ĆI</a:t>
            </a:r>
            <a:r>
              <a:rPr lang="de-CH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HR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pf</a:t>
            </a:r>
            <a:endParaRPr lang="de-CH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9FB76-25BA-4481-B88D-DCB748E16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hr-HR" dirty="0">
                <a:solidFill>
                  <a:srgbClr val="002060"/>
                </a:solidFill>
              </a:rPr>
              <a:t>PRIJEĆI / PREĆI + </a:t>
            </a:r>
            <a:r>
              <a:rPr lang="hr-HR" b="1" dirty="0">
                <a:solidFill>
                  <a:srgbClr val="002060"/>
                </a:solidFill>
              </a:rPr>
              <a:t>A</a:t>
            </a:r>
            <a:r>
              <a:rPr lang="hr-HR" dirty="0">
                <a:solidFill>
                  <a:srgbClr val="002060"/>
                </a:solidFill>
              </a:rPr>
              <a:t> (pr</a:t>
            </a:r>
            <a:r>
              <a:rPr lang="de-CH" dirty="0">
                <a:solidFill>
                  <a:srgbClr val="002060"/>
                </a:solidFill>
              </a:rPr>
              <a:t>(</a:t>
            </a:r>
            <a:r>
              <a:rPr lang="de-CH" dirty="0" err="1">
                <a:solidFill>
                  <a:srgbClr val="002060"/>
                </a:solidFill>
              </a:rPr>
              <a:t>ij</a:t>
            </a:r>
            <a:r>
              <a:rPr lang="de-CH" dirty="0">
                <a:solidFill>
                  <a:srgbClr val="002060"/>
                </a:solidFill>
              </a:rPr>
              <a:t>)</a:t>
            </a:r>
            <a:r>
              <a:rPr lang="hr-HR" dirty="0">
                <a:solidFill>
                  <a:srgbClr val="002060"/>
                </a:solidFill>
              </a:rPr>
              <a:t>eći ulic</a:t>
            </a:r>
            <a:r>
              <a:rPr lang="hr-HR" b="1" dirty="0">
                <a:solidFill>
                  <a:srgbClr val="002060"/>
                </a:solidFill>
              </a:rPr>
              <a:t>u</a:t>
            </a:r>
            <a:r>
              <a:rPr lang="hr-HR" dirty="0">
                <a:solidFill>
                  <a:srgbClr val="002060"/>
                </a:solidFill>
              </a:rPr>
              <a:t>)</a:t>
            </a:r>
          </a:p>
          <a:p>
            <a:pPr rtl="0"/>
            <a:r>
              <a:rPr lang="hr-HR" dirty="0">
                <a:solidFill>
                  <a:srgbClr val="002060"/>
                </a:solidFill>
              </a:rPr>
              <a:t>PRIJEĆI / PREĆI </a:t>
            </a:r>
            <a:r>
              <a:rPr lang="hr-HR" b="1" dirty="0">
                <a:solidFill>
                  <a:srgbClr val="002060"/>
                </a:solidFill>
              </a:rPr>
              <a:t>PREKO</a:t>
            </a:r>
            <a:r>
              <a:rPr lang="hr-HR" dirty="0">
                <a:solidFill>
                  <a:srgbClr val="002060"/>
                </a:solidFill>
              </a:rPr>
              <a:t> + </a:t>
            </a:r>
            <a:r>
              <a:rPr lang="hr-HR" b="1" dirty="0">
                <a:solidFill>
                  <a:srgbClr val="002060"/>
                </a:solidFill>
              </a:rPr>
              <a:t>G</a:t>
            </a:r>
            <a:r>
              <a:rPr lang="hr-HR" dirty="0">
                <a:solidFill>
                  <a:srgbClr val="002060"/>
                </a:solidFill>
              </a:rPr>
              <a:t> (pr</a:t>
            </a:r>
            <a:r>
              <a:rPr lang="de-CH" dirty="0">
                <a:solidFill>
                  <a:srgbClr val="002060"/>
                </a:solidFill>
              </a:rPr>
              <a:t>(</a:t>
            </a:r>
            <a:r>
              <a:rPr lang="de-CH" dirty="0" err="1">
                <a:solidFill>
                  <a:srgbClr val="002060"/>
                </a:solidFill>
              </a:rPr>
              <a:t>ij</a:t>
            </a:r>
            <a:r>
              <a:rPr lang="de-CH" dirty="0">
                <a:solidFill>
                  <a:srgbClr val="002060"/>
                </a:solidFill>
              </a:rPr>
              <a:t>)</a:t>
            </a:r>
            <a:r>
              <a:rPr lang="hr-HR" dirty="0">
                <a:solidFill>
                  <a:srgbClr val="002060"/>
                </a:solidFill>
              </a:rPr>
              <a:t>eći preko most</a:t>
            </a:r>
            <a:r>
              <a:rPr lang="hr-HR" b="1" dirty="0">
                <a:solidFill>
                  <a:srgbClr val="002060"/>
                </a:solidFill>
              </a:rPr>
              <a:t>a</a:t>
            </a:r>
            <a:r>
              <a:rPr lang="hr-HR" dirty="0">
                <a:solidFill>
                  <a:srgbClr val="002060"/>
                </a:solidFill>
              </a:rPr>
              <a:t>)</a:t>
            </a:r>
            <a:endParaRPr lang="de-D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793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PRIJEĆI / PREĆI – </a:t>
            </a:r>
            <a:r>
              <a:rPr lang="hr-HR" dirty="0">
                <a:solidFill>
                  <a:srgbClr val="C00000"/>
                </a:solidFill>
              </a:rPr>
              <a:t>PREZENT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1.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3.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moram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hr-H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ȇđem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de-DE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prȇđem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moraju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hr-H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ȇđ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 /</a:t>
            </a:r>
            <a:r>
              <a:rPr lang="de-DE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prȇđ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11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96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/>
              <a:t>PRIJEĆI / PREĆI – </a:t>
            </a:r>
            <a:r>
              <a:rPr lang="de-DE" dirty="0">
                <a:solidFill>
                  <a:srgbClr val="C00000"/>
                </a:solidFill>
              </a:rPr>
              <a:t>PERFEKT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>
                <a:solidFill>
                  <a:srgbClr val="0070C0"/>
                </a:solidFill>
              </a:rPr>
              <a:t> m / f</a:t>
            </a:r>
            <a:r>
              <a:rPr lang="de-DE" dirty="0"/>
              <a:t>					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r>
              <a:rPr lang="de-DE" dirty="0">
                <a:solidFill>
                  <a:srgbClr val="0070C0"/>
                </a:solidFill>
              </a:rPr>
              <a:t> m / f / n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šao</a:t>
            </a:r>
            <a:r>
              <a:rPr lang="de-D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šla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3058159"/>
            <a:ext cx="53340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žene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12</a:t>
            </a:fld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60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PRIJEĆI / PREĆI – </a:t>
            </a:r>
            <a:r>
              <a:rPr lang="de-DE" dirty="0">
                <a:solidFill>
                  <a:srgbClr val="C00000"/>
                </a:solidFill>
              </a:rPr>
              <a:t>IMPERATIV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rij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éđi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prij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éđi</a:t>
            </a:r>
            <a:r>
              <a:rPr lang="de-DE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(ti)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prij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éđi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 /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éđi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(vi, Vi)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13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63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de-DE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PRÓ</a:t>
            </a:r>
            <a:r>
              <a:rPr lang="hr-HR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ĆI</a:t>
            </a:r>
            <a:r>
              <a:rPr lang="de-CH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HR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pf</a:t>
            </a:r>
            <a:endParaRPr lang="de-CH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9FB76-25BA-4481-B88D-DCB748E16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de-CH" dirty="0">
                <a:solidFill>
                  <a:srgbClr val="002060"/>
                </a:solidFill>
              </a:rPr>
              <a:t>PRO</a:t>
            </a:r>
            <a:r>
              <a:rPr lang="hr-HR" dirty="0">
                <a:solidFill>
                  <a:srgbClr val="002060"/>
                </a:solidFill>
              </a:rPr>
              <a:t>ĆI </a:t>
            </a:r>
            <a:r>
              <a:rPr lang="hr-HR" b="1" dirty="0">
                <a:solidFill>
                  <a:srgbClr val="002060"/>
                </a:solidFill>
              </a:rPr>
              <a:t>DO</a:t>
            </a:r>
            <a:r>
              <a:rPr lang="hr-HR" dirty="0">
                <a:solidFill>
                  <a:srgbClr val="002060"/>
                </a:solidFill>
              </a:rPr>
              <a:t> + </a:t>
            </a:r>
            <a:r>
              <a:rPr lang="hr-HR" b="1" dirty="0">
                <a:solidFill>
                  <a:srgbClr val="002060"/>
                </a:solidFill>
              </a:rPr>
              <a:t>G</a:t>
            </a:r>
            <a:r>
              <a:rPr lang="hr-HR" dirty="0">
                <a:solidFill>
                  <a:srgbClr val="002060"/>
                </a:solidFill>
              </a:rPr>
              <a:t> (proći do pošt</a:t>
            </a:r>
            <a:r>
              <a:rPr lang="hr-HR" b="1" dirty="0">
                <a:solidFill>
                  <a:srgbClr val="002060"/>
                </a:solidFill>
              </a:rPr>
              <a:t>e</a:t>
            </a:r>
            <a:r>
              <a:rPr lang="hr-HR" dirty="0">
                <a:solidFill>
                  <a:srgbClr val="002060"/>
                </a:solidFill>
              </a:rPr>
              <a:t>)</a:t>
            </a:r>
          </a:p>
          <a:p>
            <a:pPr rtl="0"/>
            <a:r>
              <a:rPr lang="hr-HR" dirty="0">
                <a:solidFill>
                  <a:srgbClr val="002060"/>
                </a:solidFill>
              </a:rPr>
              <a:t>PROĆI </a:t>
            </a:r>
            <a:r>
              <a:rPr lang="hr-HR" b="1" dirty="0">
                <a:solidFill>
                  <a:srgbClr val="002060"/>
                </a:solidFill>
              </a:rPr>
              <a:t>KROZ</a:t>
            </a:r>
            <a:r>
              <a:rPr lang="hr-HR" dirty="0">
                <a:solidFill>
                  <a:srgbClr val="002060"/>
                </a:solidFill>
              </a:rPr>
              <a:t> + </a:t>
            </a:r>
            <a:r>
              <a:rPr lang="hr-HR" b="1" dirty="0">
                <a:solidFill>
                  <a:srgbClr val="002060"/>
                </a:solidFill>
              </a:rPr>
              <a:t>A</a:t>
            </a:r>
            <a:r>
              <a:rPr lang="hr-HR" dirty="0">
                <a:solidFill>
                  <a:srgbClr val="002060"/>
                </a:solidFill>
              </a:rPr>
              <a:t> (proći kroz tunel)</a:t>
            </a:r>
            <a:endParaRPr lang="de-D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613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PROĆI – </a:t>
            </a:r>
            <a:r>
              <a:rPr lang="hr-HR" dirty="0">
                <a:solidFill>
                  <a:srgbClr val="C00000"/>
                </a:solidFill>
              </a:rPr>
              <a:t>PREZENT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1.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3.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moram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moraju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prôđ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 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15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27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PR</a:t>
            </a:r>
            <a:r>
              <a:rPr lang="de-CH" dirty="0"/>
              <a:t>O</a:t>
            </a:r>
            <a:r>
              <a:rPr lang="hr-HR" dirty="0"/>
              <a:t>ĆI – </a:t>
            </a:r>
            <a:r>
              <a:rPr lang="de-DE" dirty="0">
                <a:solidFill>
                  <a:srgbClr val="C00000"/>
                </a:solidFill>
              </a:rPr>
              <a:t>PERFEKT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>
                <a:solidFill>
                  <a:srgbClr val="0070C0"/>
                </a:solidFill>
              </a:rPr>
              <a:t> m / f</a:t>
            </a:r>
            <a:r>
              <a:rPr lang="de-DE" dirty="0"/>
              <a:t>					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r>
              <a:rPr lang="de-DE" dirty="0">
                <a:solidFill>
                  <a:srgbClr val="0070C0"/>
                </a:solidFill>
              </a:rPr>
              <a:t> m / f / n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ò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šao</a:t>
            </a:r>
            <a:r>
              <a:rPr lang="de-D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ò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šla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3058159"/>
            <a:ext cx="53340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ò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momci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ò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poznanice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ò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djeca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16</a:t>
            </a:fld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24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PR</a:t>
            </a:r>
            <a:r>
              <a:rPr lang="de-CH" dirty="0"/>
              <a:t>O</a:t>
            </a:r>
            <a:r>
              <a:rPr lang="hr-HR" dirty="0"/>
              <a:t>ĆI – </a:t>
            </a:r>
            <a:r>
              <a:rPr lang="de-DE" dirty="0">
                <a:solidFill>
                  <a:srgbClr val="C00000"/>
                </a:solidFill>
              </a:rPr>
              <a:t>IMPERATIV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(ti)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(vi, Vi)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17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9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de-CH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VÒZITI</a:t>
            </a:r>
            <a:r>
              <a:rPr lang="de-CH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HR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de-DE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pf</a:t>
            </a:r>
            <a:endParaRPr lang="de-CH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9FB76-25BA-4481-B88D-DCB748E16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680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CH" dirty="0"/>
              <a:t>VOZITI</a:t>
            </a:r>
            <a:r>
              <a:rPr lang="hr-HR" dirty="0"/>
              <a:t> – </a:t>
            </a:r>
            <a:r>
              <a:rPr lang="hr-HR" dirty="0">
                <a:solidFill>
                  <a:srgbClr val="C00000"/>
                </a:solidFill>
              </a:rPr>
              <a:t>PREZENT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1.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3.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vȍzim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vȍze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</a:t>
            </a:r>
            <a:r>
              <a:rPr lang="de-DE" noProof="0" dirty="0" err="1">
                <a:solidFill>
                  <a:prstClr val="black">
                    <a:tint val="75000"/>
                  </a:prstClr>
                </a:solidFill>
              </a:rPr>
              <a:t>UZHl</a:t>
            </a:r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19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de-DE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ÌĆ</a:t>
            </a:r>
            <a:r>
              <a:rPr lang="hr-HR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de-CH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HR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ipf</a:t>
            </a:r>
            <a:endParaRPr lang="de-CH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9FB76-25BA-4481-B88D-DCB748E16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359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CH" dirty="0"/>
              <a:t>VOZITI</a:t>
            </a:r>
            <a:r>
              <a:rPr lang="hr-HR" dirty="0"/>
              <a:t> – </a:t>
            </a:r>
            <a:r>
              <a:rPr lang="de-DE" dirty="0">
                <a:solidFill>
                  <a:srgbClr val="C00000"/>
                </a:solidFill>
              </a:rPr>
              <a:t>PERFEKT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>
                <a:solidFill>
                  <a:srgbClr val="0070C0"/>
                </a:solidFill>
              </a:rPr>
              <a:t> m / f</a:t>
            </a:r>
            <a:r>
              <a:rPr lang="de-DE" dirty="0"/>
              <a:t>					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r>
              <a:rPr lang="de-DE" dirty="0">
                <a:solidFill>
                  <a:srgbClr val="0070C0"/>
                </a:solidFill>
              </a:rPr>
              <a:t> m / f / n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vòzio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vòzila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3058159"/>
            <a:ext cx="53340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vòzili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radnici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vòzile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drugarice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vòzila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djeca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20</a:t>
            </a:fld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77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CH" dirty="0"/>
              <a:t>VOZITI </a:t>
            </a:r>
            <a:r>
              <a:rPr lang="hr-HR" dirty="0"/>
              <a:t>– </a:t>
            </a:r>
            <a:r>
              <a:rPr lang="de-DE" dirty="0">
                <a:solidFill>
                  <a:srgbClr val="C00000"/>
                </a:solidFill>
              </a:rPr>
              <a:t>IMPERATIV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vòzi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(ti)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vòzite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(vi, Vi)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21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88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de-CH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VRÁTITI SE</a:t>
            </a:r>
            <a:r>
              <a:rPr lang="de-CH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HR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pf</a:t>
            </a:r>
            <a:endParaRPr lang="de-CH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9FB76-25BA-4481-B88D-DCB748E16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520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CH" dirty="0"/>
              <a:t>VRATITI SE</a:t>
            </a:r>
            <a:r>
              <a:rPr lang="hr-HR" dirty="0"/>
              <a:t> – </a:t>
            </a:r>
            <a:r>
              <a:rPr lang="hr-HR" dirty="0">
                <a:solidFill>
                  <a:srgbClr val="C00000"/>
                </a:solidFill>
              </a:rPr>
              <a:t>PREZENT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1.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3.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moram</a:t>
            </a:r>
            <a:r>
              <a:rPr lang="de-DE" sz="3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de-DE" sz="3200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de-DE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vrâtim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moraju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de-DE" sz="3200" i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vrâte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23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34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CH" dirty="0"/>
              <a:t>VRATITI SE</a:t>
            </a:r>
            <a:r>
              <a:rPr lang="hr-HR" dirty="0"/>
              <a:t> – </a:t>
            </a:r>
            <a:r>
              <a:rPr lang="de-DE" dirty="0">
                <a:solidFill>
                  <a:srgbClr val="C00000"/>
                </a:solidFill>
              </a:rPr>
              <a:t>PERFEKT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>
                <a:solidFill>
                  <a:srgbClr val="0070C0"/>
                </a:solidFill>
              </a:rPr>
              <a:t> m / f</a:t>
            </a:r>
            <a:r>
              <a:rPr lang="de-DE" dirty="0"/>
              <a:t>					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r>
              <a:rPr lang="de-DE" dirty="0">
                <a:solidFill>
                  <a:srgbClr val="0070C0"/>
                </a:solidFill>
              </a:rPr>
              <a:t> m / f / n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88907"/>
            <a:ext cx="5181600" cy="348805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vrátio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 se</a:t>
            </a:r>
            <a:endParaRPr lang="de-DE" sz="3200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vrátila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 se</a:t>
            </a:r>
          </a:p>
          <a:p>
            <a:pPr marL="0" indent="0" algn="ctr">
              <a:buNone/>
            </a:pPr>
            <a:r>
              <a:rPr lang="de-DE" sz="3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vrátio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se</a:t>
            </a:r>
            <a:endParaRPr lang="de-DE" sz="3200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vrátila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se</a:t>
            </a:r>
          </a:p>
          <a:p>
            <a:pPr marL="0" indent="0" algn="ctr">
              <a:buNone/>
            </a:pPr>
            <a:r>
              <a:rPr lang="de-DE" sz="3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vrátio</a:t>
            </a:r>
            <a:r>
              <a:rPr lang="de-DE" sz="32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endParaRPr lang="de-DE" sz="3200" dirty="0">
              <a:solidFill>
                <a:srgbClr val="C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vrátila</a:t>
            </a:r>
            <a:r>
              <a:rPr lang="de-CH" sz="32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</a:p>
          <a:p>
            <a:pPr marL="0" indent="0" algn="ctr">
              <a:buNone/>
            </a:pP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3058159"/>
            <a:ext cx="5334000" cy="311880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vrátili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de-CH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CH" sz="32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de-CH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CH" sz="32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de-CH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vrátile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lang="de-CH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CH" sz="32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de-CH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CH" sz="3200" u="sng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de-CH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de-DE" sz="32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vrátila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u="sng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de-CH" sz="3200" u="sng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24</a:t>
            </a:fld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26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CH" dirty="0"/>
              <a:t>VRATITI SE </a:t>
            </a:r>
            <a:r>
              <a:rPr lang="hr-HR" dirty="0"/>
              <a:t>– </a:t>
            </a:r>
            <a:r>
              <a:rPr lang="de-DE" dirty="0">
                <a:solidFill>
                  <a:srgbClr val="C00000"/>
                </a:solidFill>
              </a:rPr>
              <a:t>IMPERATIV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(ti)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vrátite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(vi, Vi)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25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58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de-CH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ÌZĪĆI / ÌZĀĆI</a:t>
            </a:r>
            <a:r>
              <a:rPr lang="de-CH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de-CH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pf</a:t>
            </a:r>
            <a:endParaRPr lang="de-CH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9FB76-25BA-4481-B88D-DCB748E16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de-DE" dirty="0">
                <a:solidFill>
                  <a:srgbClr val="002060"/>
                </a:solidFill>
              </a:rPr>
              <a:t>IZI</a:t>
            </a:r>
            <a:r>
              <a:rPr lang="hr-HR" dirty="0">
                <a:solidFill>
                  <a:srgbClr val="002060"/>
                </a:solidFill>
              </a:rPr>
              <a:t>ĆI / IZAĆI </a:t>
            </a:r>
            <a:r>
              <a:rPr lang="hr-HR" b="1" dirty="0">
                <a:solidFill>
                  <a:srgbClr val="002060"/>
                </a:solidFill>
              </a:rPr>
              <a:t>IZ</a:t>
            </a:r>
            <a:r>
              <a:rPr lang="hr-HR" dirty="0">
                <a:solidFill>
                  <a:srgbClr val="002060"/>
                </a:solidFill>
              </a:rPr>
              <a:t> + </a:t>
            </a:r>
            <a:r>
              <a:rPr lang="hr-HR" b="1" dirty="0">
                <a:solidFill>
                  <a:srgbClr val="002060"/>
                </a:solidFill>
              </a:rPr>
              <a:t>G</a:t>
            </a:r>
            <a:r>
              <a:rPr lang="hr-HR" dirty="0">
                <a:solidFill>
                  <a:srgbClr val="002060"/>
                </a:solidFill>
              </a:rPr>
              <a:t> (izići/izaći iz zgrad</a:t>
            </a:r>
            <a:r>
              <a:rPr lang="hr-HR" b="1" dirty="0">
                <a:solidFill>
                  <a:srgbClr val="002060"/>
                </a:solidFill>
              </a:rPr>
              <a:t>e</a:t>
            </a:r>
            <a:r>
              <a:rPr lang="hr-HR" dirty="0">
                <a:solidFill>
                  <a:srgbClr val="002060"/>
                </a:solidFill>
              </a:rPr>
              <a:t>)</a:t>
            </a:r>
          </a:p>
          <a:p>
            <a:pPr rtl="0"/>
            <a:r>
              <a:rPr lang="de-DE" dirty="0">
                <a:solidFill>
                  <a:srgbClr val="002060"/>
                </a:solidFill>
              </a:rPr>
              <a:t>IZI</a:t>
            </a:r>
            <a:r>
              <a:rPr lang="hr-HR" dirty="0">
                <a:solidFill>
                  <a:srgbClr val="002060"/>
                </a:solidFill>
              </a:rPr>
              <a:t>ĆI / IZAĆI </a:t>
            </a:r>
            <a:r>
              <a:rPr lang="hr-HR" b="1" dirty="0">
                <a:solidFill>
                  <a:srgbClr val="002060"/>
                </a:solidFill>
              </a:rPr>
              <a:t>NA </a:t>
            </a:r>
            <a:r>
              <a:rPr lang="hr-HR" dirty="0">
                <a:solidFill>
                  <a:srgbClr val="002060"/>
                </a:solidFill>
              </a:rPr>
              <a:t>+ </a:t>
            </a:r>
            <a:r>
              <a:rPr lang="hr-HR" b="1" dirty="0">
                <a:solidFill>
                  <a:srgbClr val="002060"/>
                </a:solidFill>
              </a:rPr>
              <a:t>A </a:t>
            </a:r>
            <a:r>
              <a:rPr lang="hr-HR" dirty="0">
                <a:solidFill>
                  <a:srgbClr val="002060"/>
                </a:solidFill>
              </a:rPr>
              <a:t>(izići/izaći na ulic</a:t>
            </a:r>
            <a:r>
              <a:rPr lang="hr-HR" b="1" dirty="0">
                <a:solidFill>
                  <a:srgbClr val="002060"/>
                </a:solidFill>
              </a:rPr>
              <a:t>u</a:t>
            </a:r>
            <a:r>
              <a:rPr lang="hr-HR" dirty="0">
                <a:solidFill>
                  <a:srgbClr val="002060"/>
                </a:solidFill>
              </a:rPr>
              <a:t>, bulevar)</a:t>
            </a:r>
            <a:endParaRPr lang="de-D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0640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IZIĆI / IZAĆI – </a:t>
            </a:r>
            <a:r>
              <a:rPr lang="hr-HR" dirty="0">
                <a:solidFill>
                  <a:srgbClr val="C00000"/>
                </a:solidFill>
              </a:rPr>
              <a:t>PREZENT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1.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3.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moram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CH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ìzīđēm</a:t>
            </a:r>
            <a:r>
              <a:rPr lang="hr-HR" sz="3200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de-CH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ìzāđēm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moraju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CH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ìzīđ</a:t>
            </a:r>
            <a:r>
              <a:rPr lang="hr-HR" sz="3200" dirty="0">
                <a:latin typeface="Calibri" panose="020F0502020204030204" pitchFamily="34" charset="0"/>
                <a:cs typeface="Calibri" panose="020F0502020204030204" pitchFamily="34" charset="0"/>
              </a:rPr>
              <a:t>u / </a:t>
            </a:r>
            <a:r>
              <a:rPr lang="de-CH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ìzāđ</a:t>
            </a:r>
            <a:r>
              <a:rPr lang="hr-HR" sz="3200" dirty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 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27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84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IZIĆI / IZAĆI – </a:t>
            </a:r>
            <a:r>
              <a:rPr lang="de-DE" dirty="0">
                <a:solidFill>
                  <a:srgbClr val="C00000"/>
                </a:solidFill>
              </a:rPr>
              <a:t>PERFEKT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>
                <a:solidFill>
                  <a:srgbClr val="0070C0"/>
                </a:solidFill>
              </a:rPr>
              <a:t> m / f</a:t>
            </a:r>
            <a:r>
              <a:rPr lang="de-DE" dirty="0"/>
              <a:t>					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r>
              <a:rPr lang="de-DE" dirty="0">
                <a:solidFill>
                  <a:srgbClr val="0070C0"/>
                </a:solidFill>
              </a:rPr>
              <a:t> m / f / n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ìzi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šao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/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ìza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šao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ìzi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/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ìza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3058159"/>
            <a:ext cx="53340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ìzi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šli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/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ìza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šli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momci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ìzi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šle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/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ìza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šle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poznanice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ìzi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/ 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ìza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djeca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28</a:t>
            </a:fld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31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CH" dirty="0"/>
              <a:t>IZI</a:t>
            </a:r>
            <a:r>
              <a:rPr lang="hr-HR" dirty="0"/>
              <a:t>ĆI / IZAĆI – </a:t>
            </a:r>
            <a:r>
              <a:rPr lang="de-DE" dirty="0">
                <a:solidFill>
                  <a:srgbClr val="C00000"/>
                </a:solidFill>
              </a:rPr>
              <a:t>IMPERATIV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izáđi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(ti)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đite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izáđite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(vi, Vi)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29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90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IĆI – </a:t>
            </a:r>
            <a:r>
              <a:rPr lang="hr-HR" dirty="0">
                <a:solidFill>
                  <a:srgbClr val="C00000"/>
                </a:solidFill>
              </a:rPr>
              <a:t>PREZENT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1.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3.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/>
              <a:t>(ja) </a:t>
            </a:r>
            <a:r>
              <a:rPr lang="de-DE" sz="3200" dirty="0" err="1"/>
              <a:t>ìdem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dirty="0"/>
              <a:t>(</a:t>
            </a:r>
            <a:r>
              <a:rPr lang="de-DE" sz="3200" dirty="0" err="1"/>
              <a:t>oni</a:t>
            </a:r>
            <a:r>
              <a:rPr lang="de-DE" sz="3200" dirty="0"/>
              <a:t>, </a:t>
            </a:r>
            <a:r>
              <a:rPr lang="de-DE" sz="3200" dirty="0" err="1"/>
              <a:t>one</a:t>
            </a:r>
            <a:r>
              <a:rPr lang="de-DE" sz="3200" dirty="0"/>
              <a:t>, </a:t>
            </a:r>
            <a:r>
              <a:rPr lang="de-DE" sz="3200" dirty="0" err="1"/>
              <a:t>ona</a:t>
            </a:r>
            <a:r>
              <a:rPr lang="de-DE" sz="3200" dirty="0"/>
              <a:t>) </a:t>
            </a:r>
            <a:r>
              <a:rPr lang="de-DE" sz="3200" dirty="0" err="1"/>
              <a:t>ìdu</a:t>
            </a:r>
            <a:endParaRPr lang="de-CH" sz="320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3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80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de-CH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hr-HR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ĆI</a:t>
            </a:r>
            <a:r>
              <a:rPr lang="de-CH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HR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pf</a:t>
            </a:r>
            <a:endParaRPr lang="de-CH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9FB76-25BA-4481-B88D-DCB748E16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de-CH" dirty="0">
                <a:solidFill>
                  <a:srgbClr val="002060"/>
                </a:solidFill>
              </a:rPr>
              <a:t>U</a:t>
            </a:r>
            <a:r>
              <a:rPr lang="hr-HR" dirty="0">
                <a:solidFill>
                  <a:srgbClr val="002060"/>
                </a:solidFill>
              </a:rPr>
              <a:t>ĆI </a:t>
            </a:r>
            <a:r>
              <a:rPr lang="hr-HR" b="1" dirty="0">
                <a:solidFill>
                  <a:srgbClr val="002060"/>
                </a:solidFill>
              </a:rPr>
              <a:t>U</a:t>
            </a:r>
            <a:r>
              <a:rPr lang="hr-HR" dirty="0">
                <a:solidFill>
                  <a:srgbClr val="002060"/>
                </a:solidFill>
              </a:rPr>
              <a:t> + </a:t>
            </a:r>
            <a:r>
              <a:rPr lang="hr-HR" b="1" dirty="0">
                <a:solidFill>
                  <a:srgbClr val="002060"/>
                </a:solidFill>
              </a:rPr>
              <a:t>A</a:t>
            </a:r>
            <a:r>
              <a:rPr lang="hr-HR" dirty="0">
                <a:solidFill>
                  <a:srgbClr val="002060"/>
                </a:solidFill>
              </a:rPr>
              <a:t> (ući u ulic</a:t>
            </a:r>
            <a:r>
              <a:rPr lang="hr-HR" b="1" dirty="0">
                <a:solidFill>
                  <a:srgbClr val="002060"/>
                </a:solidFill>
              </a:rPr>
              <a:t>u</a:t>
            </a:r>
            <a:r>
              <a:rPr lang="hr-HR" dirty="0">
                <a:solidFill>
                  <a:srgbClr val="00206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844464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UĆI – </a:t>
            </a:r>
            <a:r>
              <a:rPr lang="hr-HR" dirty="0">
                <a:solidFill>
                  <a:srgbClr val="C00000"/>
                </a:solidFill>
              </a:rPr>
              <a:t>PREZENT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1.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3.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/>
              <a:t>(ja</a:t>
            </a:r>
            <a:r>
              <a:rPr lang="hr-HR" sz="3200" dirty="0"/>
              <a:t> moram da</a:t>
            </a:r>
            <a:r>
              <a:rPr lang="de-DE" sz="3200" dirty="0"/>
              <a:t>) </a:t>
            </a:r>
            <a:r>
              <a:rPr lang="de-CH" sz="3200" dirty="0"/>
              <a:t>û</a:t>
            </a:r>
            <a:r>
              <a:rPr lang="hr-HR" sz="3200" dirty="0"/>
              <a:t>đem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dirty="0"/>
              <a:t>(</a:t>
            </a:r>
            <a:r>
              <a:rPr lang="hr-HR" sz="3200" dirty="0"/>
              <a:t>moraju da</a:t>
            </a:r>
            <a:r>
              <a:rPr lang="de-DE" sz="3200" dirty="0"/>
              <a:t>) </a:t>
            </a:r>
            <a:r>
              <a:rPr lang="de-CH" sz="3200" dirty="0"/>
              <a:t>û</a:t>
            </a:r>
            <a:r>
              <a:rPr lang="hr-HR" sz="3200"/>
              <a:t>đu</a:t>
            </a:r>
            <a:endParaRPr lang="de-CH" sz="320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31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55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UĆI – </a:t>
            </a:r>
            <a:r>
              <a:rPr lang="de-DE" dirty="0">
                <a:solidFill>
                  <a:srgbClr val="C00000"/>
                </a:solidFill>
              </a:rPr>
              <a:t>PERFEKT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>
                <a:solidFill>
                  <a:srgbClr val="0070C0"/>
                </a:solidFill>
              </a:rPr>
              <a:t> m / f</a:t>
            </a:r>
            <a:r>
              <a:rPr lang="de-DE" dirty="0"/>
              <a:t>					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r>
              <a:rPr lang="de-DE" dirty="0">
                <a:solidFill>
                  <a:srgbClr val="0070C0"/>
                </a:solidFill>
              </a:rPr>
              <a:t> m / f / n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CH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ù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šao</a:t>
            </a:r>
            <a:r>
              <a:rPr lang="de-D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ù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šla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3058159"/>
            <a:ext cx="53340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ù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momci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ù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šle</a:t>
            </a:r>
            <a:r>
              <a:rPr lang="de-DE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CH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poznanice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ù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djeca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32</a:t>
            </a:fld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06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CH" dirty="0"/>
              <a:t>U</a:t>
            </a:r>
            <a:r>
              <a:rPr lang="hr-HR" dirty="0"/>
              <a:t>ĆI – </a:t>
            </a:r>
            <a:r>
              <a:rPr lang="de-DE" dirty="0">
                <a:solidFill>
                  <a:srgbClr val="C00000"/>
                </a:solidFill>
              </a:rPr>
              <a:t>IMPERATIV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(ti)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CH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hr-HR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(vi, Vi)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33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89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IĆI – </a:t>
            </a:r>
            <a:r>
              <a:rPr lang="de-DE" dirty="0">
                <a:solidFill>
                  <a:srgbClr val="C00000"/>
                </a:solidFill>
              </a:rPr>
              <a:t>PERFEKT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>
                <a:solidFill>
                  <a:srgbClr val="0070C0"/>
                </a:solidFill>
              </a:rPr>
              <a:t> m / f</a:t>
            </a:r>
            <a:r>
              <a:rPr lang="de-DE" dirty="0"/>
              <a:t>					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r>
              <a:rPr lang="de-DE" dirty="0">
                <a:solidFill>
                  <a:srgbClr val="0070C0"/>
                </a:solidFill>
              </a:rPr>
              <a:t> m / f / n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ìšao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ìšla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ìšli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ìšle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djevojke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devojke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ìšla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djeca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4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24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hr-HR" dirty="0"/>
              <a:t>IĆI – </a:t>
            </a:r>
            <a:r>
              <a:rPr lang="de-DE" dirty="0">
                <a:solidFill>
                  <a:srgbClr val="C00000"/>
                </a:solidFill>
              </a:rPr>
              <a:t>IMPERATIV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ȉdi (ti)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ȉdite (vi, Vi)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5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96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C037F-9B04-45A9-8AE6-A85178849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r>
              <a:rPr lang="hr-HR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</a:t>
            </a:r>
            <a:r>
              <a:rPr lang="de-DE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ÉNUTI</a:t>
            </a:r>
            <a:r>
              <a:rPr lang="de-DE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i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pf</a:t>
            </a:r>
            <a:endParaRPr lang="de-CH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9FB76-25BA-4481-B88D-DCB748E16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8915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DE" dirty="0"/>
              <a:t>SKRENUTI</a:t>
            </a:r>
            <a:r>
              <a:rPr lang="hr-HR" dirty="0"/>
              <a:t> – </a:t>
            </a:r>
            <a:r>
              <a:rPr lang="hr-HR" dirty="0">
                <a:solidFill>
                  <a:srgbClr val="C00000"/>
                </a:solidFill>
              </a:rPr>
              <a:t>PREZENT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1.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3.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moram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skrênem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3200" i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moraju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skrênu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7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5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DE" dirty="0"/>
              <a:t>SKRENUTI</a:t>
            </a:r>
            <a:r>
              <a:rPr lang="hr-HR" dirty="0"/>
              <a:t> – </a:t>
            </a:r>
            <a:r>
              <a:rPr lang="de-DE" dirty="0">
                <a:solidFill>
                  <a:srgbClr val="C00000"/>
                </a:solidFill>
              </a:rPr>
              <a:t>PERFEKT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>
                <a:solidFill>
                  <a:srgbClr val="0070C0"/>
                </a:solidFill>
              </a:rPr>
              <a:t> m / f</a:t>
            </a:r>
            <a:r>
              <a:rPr lang="de-DE" dirty="0"/>
              <a:t>					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r>
              <a:rPr lang="de-DE" dirty="0">
                <a:solidFill>
                  <a:srgbClr val="0070C0"/>
                </a:solidFill>
              </a:rPr>
              <a:t> m / f / n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skrénuo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skrénula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3058159"/>
            <a:ext cx="53340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skrénuli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studenti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skrénule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prijateljice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DE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skrénula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djeca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deca</a:t>
            </a:r>
            <a:r>
              <a:rPr lang="de-DE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8</a:t>
            </a:fld>
            <a:endParaRPr lang="de-DE" noProof="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99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642E3-9324-4E46-B903-726C93DA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44395"/>
          </a:xfrm>
        </p:spPr>
        <p:txBody>
          <a:bodyPr/>
          <a:lstStyle/>
          <a:p>
            <a:pPr algn="ctr"/>
            <a:r>
              <a:rPr lang="de-DE" dirty="0"/>
              <a:t>SKRENUTI</a:t>
            </a:r>
            <a:r>
              <a:rPr lang="hr-HR" dirty="0"/>
              <a:t> – </a:t>
            </a:r>
            <a:r>
              <a:rPr lang="de-DE" dirty="0">
                <a:solidFill>
                  <a:srgbClr val="C00000"/>
                </a:solidFill>
              </a:rPr>
              <a:t>IMPERATIV</a:t>
            </a:r>
            <a:br>
              <a:rPr lang="de-DE" dirty="0">
                <a:solidFill>
                  <a:srgbClr val="C00000"/>
                </a:solidFill>
              </a:rPr>
            </a:br>
            <a:br>
              <a:rPr lang="de-DE" dirty="0"/>
            </a:b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sg</a:t>
            </a:r>
            <a:r>
              <a:rPr lang="de-DE" dirty="0"/>
              <a:t>					</a:t>
            </a:r>
            <a:r>
              <a:rPr lang="de-DE" dirty="0">
                <a:solidFill>
                  <a:srgbClr val="0070C0"/>
                </a:solidFill>
              </a:rPr>
              <a:t>2. </a:t>
            </a:r>
            <a:r>
              <a:rPr lang="de-DE" dirty="0" err="1">
                <a:solidFill>
                  <a:srgbClr val="0070C0"/>
                </a:solidFill>
              </a:rPr>
              <a:t>pl</a:t>
            </a:r>
            <a:endParaRPr lang="de-CH" dirty="0">
              <a:solidFill>
                <a:srgbClr val="0070C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59967-9BE8-4C79-8DAB-FEE6E6D4FE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058159"/>
            <a:ext cx="5181600" cy="31188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de-DE" sz="3200" dirty="0"/>
          </a:p>
          <a:p>
            <a:pPr marL="0" indent="0" algn="ctr">
              <a:buNone/>
            </a:pPr>
            <a:r>
              <a:rPr lang="de-DE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skréni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(ti)</a:t>
            </a:r>
            <a:endParaRPr lang="hr-HR" sz="3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17C09A-12DA-4159-8119-535FC5128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058159"/>
            <a:ext cx="5181600" cy="3118804"/>
          </a:xfrm>
        </p:spPr>
        <p:txBody>
          <a:bodyPr/>
          <a:lstStyle/>
          <a:p>
            <a:pPr marL="0" indent="0" algn="ctr">
              <a:buNone/>
            </a:pPr>
            <a:endParaRPr lang="de-DE" u="sng" dirty="0"/>
          </a:p>
          <a:p>
            <a:pPr marL="0" indent="0" algn="ctr">
              <a:buNone/>
            </a:pPr>
            <a:r>
              <a:rPr lang="de-DE" sz="32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skrénite</a:t>
            </a:r>
            <a:r>
              <a:rPr lang="hr-H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(vi, Vi)</a:t>
            </a:r>
            <a:endParaRPr lang="de-CH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5479D64-E2FB-425D-A8C0-39DF2EFB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25. 04. 2022.	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E78363-9137-4400-8014-FC84774A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noProof="0" dirty="0">
                <a:solidFill>
                  <a:prstClr val="black">
                    <a:tint val="75000"/>
                  </a:prstClr>
                </a:solidFill>
              </a:rPr>
              <a:t>Jelena Gall BKMS Slavisches Seminar UZH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F9646A-F1BB-458F-9C3D-9D947DD7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>
              <a:defRPr/>
            </a:pPr>
            <a:fld id="{D76B855D-E9CC-4FF8-AD85-6CDC7B89A0DE}" type="slidenum">
              <a:rPr lang="de-DE" noProof="0" smtClean="0">
                <a:solidFill>
                  <a:prstClr val="black">
                    <a:tint val="75000"/>
                  </a:prstClr>
                </a:solidFill>
              </a:rPr>
              <a:pPr rtl="0">
                <a:defRPr/>
              </a:pPr>
              <a:t>9</a:t>
            </a:fld>
            <a:endParaRPr lang="de-DE" noProof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61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68169438.tgt.Office_48167068_TF78504181_Win32_OJ107391223.potx" id="{ED437543-EBED-4E2E-8CEE-E2D402718ED1}" vid="{82B4EAC5-61B6-41CC-B133-5165E49BA32B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DEF148-1770-458F-8F5B-C3D0A278AA97}">
  <ds:schemaRefs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infopath/2007/PartnerControls"/>
    <ds:schemaRef ds:uri="16c05727-aa75-4e4a-9b5f-8a80a1165891"/>
    <ds:schemaRef ds:uri="71af3243-3dd4-4a8d-8c0d-dd76da1f02a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13533D-8C39-401E-8B75-B1AEEEC56B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{70E41A26-72E2-424F-8163-A43AE5868718}tf78504181_win32</Template>
  <TotalTime>0</TotalTime>
  <Words>1349</Words>
  <Application>Microsoft Office PowerPoint</Application>
  <PresentationFormat>Breitbild</PresentationFormat>
  <Paragraphs>248</Paragraphs>
  <Slides>33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33</vt:i4>
      </vt:variant>
    </vt:vector>
  </HeadingPairs>
  <TitlesOfParts>
    <vt:vector size="38" baseType="lpstr">
      <vt:lpstr>Arial</vt:lpstr>
      <vt:lpstr>Avenir Next LT Pro</vt:lpstr>
      <vt:lpstr>Calibri</vt:lpstr>
      <vt:lpstr>Tw Cen MT</vt:lpstr>
      <vt:lpstr>ShapesVTI</vt:lpstr>
      <vt:lpstr>DAVANJE INSTRUKCIJA,  OPIS PUTA</vt:lpstr>
      <vt:lpstr>ÌĆI, ipf</vt:lpstr>
      <vt:lpstr>IĆI – PREZENT  1. sg     3. pl</vt:lpstr>
      <vt:lpstr>IĆI – PERFEKT  sg m / f     pl m / f / n</vt:lpstr>
      <vt:lpstr>IĆI – IMPERATIV  2. sg     2. pl</vt:lpstr>
      <vt:lpstr>SKRÉNUTI, pf</vt:lpstr>
      <vt:lpstr>SKRENUTI – PREZENT  1. sg     3. pl</vt:lpstr>
      <vt:lpstr>SKRENUTI – PERFEKT  sg m / f     pl m / f / n</vt:lpstr>
      <vt:lpstr>SKRENUTI – IMPERATIV  2. sg     2. pl</vt:lpstr>
      <vt:lpstr>PRIJÉĆI / PRÉĆI, pf</vt:lpstr>
      <vt:lpstr>PRIJEĆI / PREĆI – PREZENT  1. sg     3. pl</vt:lpstr>
      <vt:lpstr>PRIJEĆI / PREĆI – PERFEKT  sg m / f     pl m / f / n</vt:lpstr>
      <vt:lpstr>PRIJEĆI / PREĆI – IMPERATIV  2. sg     2. pl</vt:lpstr>
      <vt:lpstr>PRÓĆI, pf</vt:lpstr>
      <vt:lpstr>PROĆI – PREZENT  1. sg     3. pl</vt:lpstr>
      <vt:lpstr>PROĆI – PERFEKT  sg m / f     pl m / f / n</vt:lpstr>
      <vt:lpstr>PROĆI – IMPERATIV  2. sg     2. pl</vt:lpstr>
      <vt:lpstr>VÒZITI, ipf</vt:lpstr>
      <vt:lpstr>VOZITI – PREZENT  1. sg     3. pl</vt:lpstr>
      <vt:lpstr>VOZITI – PERFEKT  sg m / f     pl m / f / n</vt:lpstr>
      <vt:lpstr>VOZITI – IMPERATIV  2. sg     2. pl</vt:lpstr>
      <vt:lpstr>VRÁTITI SE, pf</vt:lpstr>
      <vt:lpstr>VRATITI SE – PREZENT  1. sg     3. pl</vt:lpstr>
      <vt:lpstr>VRATITI SE – PERFEKT  sg m / f     pl m / f / n</vt:lpstr>
      <vt:lpstr>VRATITI SE – IMPERATIV  2. sg     2. pl</vt:lpstr>
      <vt:lpstr>ÌZĪĆI / ÌZĀĆI, pf</vt:lpstr>
      <vt:lpstr>IZIĆI / IZAĆI – PREZENT  1. sg     3. pl</vt:lpstr>
      <vt:lpstr>IZIĆI / IZAĆI – PERFEKT  sg m / f     pl m / f / n</vt:lpstr>
      <vt:lpstr>IZIĆI / IZAĆI – IMPERATIV  2. sg     2. pl</vt:lpstr>
      <vt:lpstr>ÚĆI, pf</vt:lpstr>
      <vt:lpstr>UĆI – PREZENT  1. sg     3. pl</vt:lpstr>
      <vt:lpstr>UĆI – PERFEKT  sg m / f     pl m / f / n</vt:lpstr>
      <vt:lpstr>UĆI – IMPERATIV  2. sg     2. pl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DAVANJE INSTRUKCIJA,  OPIS PUTA</dc:title>
  <dc:creator>Jelena Gall</dc:creator>
  <cp:lastModifiedBy>Jelena Gall</cp:lastModifiedBy>
  <cp:revision>1</cp:revision>
  <dcterms:created xsi:type="dcterms:W3CDTF">2022-04-25T15:09:37Z</dcterms:created>
  <dcterms:modified xsi:type="dcterms:W3CDTF">2022-04-29T11:52:42Z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